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459" r:id="rId2"/>
    <p:sldId id="608" r:id="rId3"/>
    <p:sldId id="483" r:id="rId4"/>
    <p:sldId id="484" r:id="rId5"/>
    <p:sldId id="518" r:id="rId6"/>
    <p:sldId id="520" r:id="rId7"/>
    <p:sldId id="521" r:id="rId8"/>
    <p:sldId id="522" r:id="rId9"/>
    <p:sldId id="725" r:id="rId10"/>
    <p:sldId id="726" r:id="rId11"/>
    <p:sldId id="460" r:id="rId12"/>
    <p:sldId id="461" r:id="rId13"/>
    <p:sldId id="462" r:id="rId14"/>
    <p:sldId id="463" r:id="rId15"/>
    <p:sldId id="464" r:id="rId16"/>
    <p:sldId id="670" r:id="rId17"/>
    <p:sldId id="671" r:id="rId18"/>
    <p:sldId id="672" r:id="rId19"/>
    <p:sldId id="673" r:id="rId20"/>
    <p:sldId id="674" r:id="rId21"/>
    <p:sldId id="512" r:id="rId22"/>
    <p:sldId id="513" r:id="rId23"/>
    <p:sldId id="514" r:id="rId24"/>
    <p:sldId id="605" r:id="rId25"/>
    <p:sldId id="540" r:id="rId26"/>
    <p:sldId id="723" r:id="rId27"/>
    <p:sldId id="72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94660"/>
  </p:normalViewPr>
  <p:slideViewPr>
    <p:cSldViewPr>
      <p:cViewPr varScale="1">
        <p:scale>
          <a:sx n="106" d="100"/>
          <a:sy n="106" d="100"/>
        </p:scale>
        <p:origin x="154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>
                <a:solidFill>
                  <a:schemeClr val="bg1"/>
                </a:solidFill>
              </a:rPr>
              <a:t>Hoo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16-10-2022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What a glorious </a:t>
            </a:r>
            <a:r>
              <a:rPr lang="en-GB" sz="4000" dirty="0" err="1">
                <a:solidFill>
                  <a:schemeClr val="bg1"/>
                </a:solidFill>
              </a:rPr>
              <a:t>glorious</a:t>
            </a:r>
            <a:r>
              <a:rPr lang="en-GB" sz="4000" dirty="0">
                <a:solidFill>
                  <a:schemeClr val="bg1"/>
                </a:solidFill>
              </a:rPr>
              <a:t>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I'll never be the same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36026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My Redeemer Lives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2397964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Reuben Morgan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1998 Hillsong Music Publishing Australia (Admin. by Hillsong Music Publishing UK)</a:t>
            </a:r>
          </a:p>
          <a:p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1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®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2"/>
              </a:rPr>
              <a:t>Terms of Use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. All rights reserved.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3"/>
              </a:rPr>
              <a:t>www.ccli.com</a:t>
            </a:r>
            <a:endParaRPr lang="en-GB" sz="900" b="0" i="1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200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I know He rescued my soul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His blood has covered my sin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I believe I believe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My shame He's taken away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My pain is healed in His name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I believe I believe</a:t>
            </a:r>
          </a:p>
          <a:p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I'll raise a banner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 err="1">
                <a:solidFill>
                  <a:schemeClr val="bg1"/>
                </a:solidFill>
                <a:effectLst/>
                <a:latin typeface="akagi_probook"/>
              </a:rPr>
              <a:t>'Cause</a:t>
            </a: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 my Lord has conquered the grave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531468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163976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lift my burdens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I'll rise with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I'm dancing on this mountain top</a:t>
            </a:r>
          </a:p>
          <a:p>
            <a:r>
              <a:rPr lang="en-GB" sz="5400" dirty="0">
                <a:solidFill>
                  <a:schemeClr val="bg1"/>
                </a:solidFill>
              </a:rPr>
              <a:t>To see Your kingdom come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777939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762407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This Is Amazing Grace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6333821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Jeremy Riddle | Josh Farro | Phil Wickham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WC Music Corp.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Phil Wickham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Seems Like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Sing My Songs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478394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Who breaks the power of sin and darkness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Whose love is mighty and so much stronger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2702671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Who shakes the whole earth with holy thunder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leaves us breathless in awe and wonder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2362888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This is amazing grace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unfailing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You would take my place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You would bear my cross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laid down Your life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I would be set free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Jesus I sing for all that You've done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11723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God Loves Me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3934735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Peter </a:t>
            </a:r>
            <a:r>
              <a:rPr lang="en-GB" sz="1200" dirty="0" err="1">
                <a:solidFill>
                  <a:schemeClr val="bg1"/>
                </a:solidFill>
              </a:rPr>
              <a:t>Bignall</a:t>
            </a:r>
            <a:r>
              <a:rPr lang="en-GB" sz="1200" dirty="0">
                <a:solidFill>
                  <a:schemeClr val="bg1"/>
                </a:solidFill>
              </a:rPr>
              <a:t> | Peter </a:t>
            </a:r>
            <a:r>
              <a:rPr lang="en-GB" sz="1200" dirty="0" err="1">
                <a:solidFill>
                  <a:schemeClr val="bg1"/>
                </a:solidFill>
              </a:rPr>
              <a:t>Tye</a:t>
            </a:r>
            <a:r>
              <a:rPr lang="en-GB" sz="1200" dirty="0">
                <a:solidFill>
                  <a:schemeClr val="bg1"/>
                </a:solidFill>
              </a:rPr>
              <a:t> | Steve Whitehouse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2001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633692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Who brings our chaos back into order</a:t>
            </a:r>
          </a:p>
          <a:p>
            <a:r>
              <a:rPr lang="en-GB" sz="5000" dirty="0">
                <a:solidFill>
                  <a:schemeClr val="bg1"/>
                </a:solidFill>
              </a:rPr>
              <a:t>Who makes the orphan a son and daughter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2981371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Who rules the nations with truth and justice</a:t>
            </a:r>
          </a:p>
          <a:p>
            <a:r>
              <a:rPr lang="en-GB" sz="5000" dirty="0">
                <a:solidFill>
                  <a:schemeClr val="bg1"/>
                </a:solidFill>
              </a:rPr>
              <a:t>Shines like the sun in all of its brilliance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1390635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This is amazing grace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unfailing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You would take my place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You would bear my cross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laid down Your life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I would be set free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Jesus I sing for all that You've done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2704135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7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is the King </a:t>
            </a:r>
            <a:r>
              <a:rPr lang="en-GB" sz="3600" dirty="0">
                <a:solidFill>
                  <a:schemeClr val="bg1"/>
                </a:solidFill>
              </a:rPr>
              <a:t>who</a:t>
            </a:r>
            <a:r>
              <a:rPr lang="en-GB" sz="3700" dirty="0">
                <a:solidFill>
                  <a:schemeClr val="bg1"/>
                </a:solidFill>
              </a:rPr>
              <a:t> conquered the grave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</a:t>
            </a:r>
            <a:r>
              <a:rPr lang="en-GB" sz="3700" dirty="0" err="1">
                <a:solidFill>
                  <a:schemeClr val="bg1"/>
                </a:solidFill>
              </a:rPr>
              <a:t>worthy</a:t>
            </a:r>
            <a:r>
              <a:rPr lang="en-GB" sz="3700" dirty="0">
                <a:solidFill>
                  <a:schemeClr val="bg1"/>
                </a:solidFill>
              </a:rPr>
              <a:t> </a:t>
            </a:r>
            <a:r>
              <a:rPr lang="en-GB" sz="3700" dirty="0" err="1">
                <a:solidFill>
                  <a:schemeClr val="bg1"/>
                </a:solidFill>
              </a:rPr>
              <a:t>worthy</a:t>
            </a:r>
            <a:endParaRPr lang="en-GB" sz="37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2112520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0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4" y="692695"/>
            <a:ext cx="8770901" cy="504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92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D352A-2A33-A349-BAA1-155A5EC7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03CB2-22EA-3B22-EAC9-08A799733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0525C-ECDB-91DF-6114-4AA14CD5D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237" y="0"/>
            <a:ext cx="4852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45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835F-1FB4-B4E8-A68F-C7A2B99F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9F8D1-D193-69FA-A806-D58264FFA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1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God loves me I'm </a:t>
            </a:r>
            <a:r>
              <a:rPr lang="en-GB" sz="4400" dirty="0" err="1">
                <a:solidFill>
                  <a:schemeClr val="bg1"/>
                </a:solidFill>
              </a:rPr>
              <a:t>gonna</a:t>
            </a:r>
            <a:r>
              <a:rPr lang="en-GB" sz="4400" dirty="0">
                <a:solidFill>
                  <a:schemeClr val="bg1"/>
                </a:solidFill>
              </a:rPr>
              <a:t> shout it out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God loves me I </a:t>
            </a:r>
            <a:r>
              <a:rPr lang="en-GB" sz="4400" dirty="0" err="1">
                <a:solidFill>
                  <a:schemeClr val="bg1"/>
                </a:solidFill>
              </a:rPr>
              <a:t>wanna</a:t>
            </a:r>
            <a:r>
              <a:rPr lang="en-GB" sz="4400" dirty="0">
                <a:solidFill>
                  <a:schemeClr val="bg1"/>
                </a:solidFill>
              </a:rPr>
              <a:t> live it out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God loves me I know He loves me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92045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When I'm in the sun having fun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Then I know that He loves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When I feel the rain I feel just the same</a:t>
            </a:r>
          </a:p>
          <a:p>
            <a:r>
              <a:rPr lang="en-GB" sz="4400" dirty="0" err="1">
                <a:solidFill>
                  <a:schemeClr val="bg1"/>
                </a:solidFill>
              </a:rPr>
              <a:t>'Cause</a:t>
            </a:r>
            <a:r>
              <a:rPr lang="en-GB" sz="4400" dirty="0">
                <a:solidFill>
                  <a:schemeClr val="bg1"/>
                </a:solidFill>
              </a:rPr>
              <a:t> He's the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94598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Happy Day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4847027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Ben </a:t>
            </a:r>
            <a:r>
              <a:rPr lang="en-GB" sz="1200" dirty="0" err="1">
                <a:solidFill>
                  <a:schemeClr val="bg1"/>
                </a:solidFill>
              </a:rPr>
              <a:t>Cantelon</a:t>
            </a:r>
            <a:r>
              <a:rPr lang="en-GB" sz="1200" dirty="0">
                <a:solidFill>
                  <a:schemeClr val="bg1"/>
                </a:solidFill>
              </a:rPr>
              <a:t> | Tim Hughes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2006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 greatest day in history</a:t>
            </a:r>
          </a:p>
          <a:p>
            <a:r>
              <a:rPr lang="en-GB" sz="4000" dirty="0">
                <a:solidFill>
                  <a:schemeClr val="bg1"/>
                </a:solidFill>
              </a:rPr>
              <a:t>Death is beaten You have rescued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it out Jesus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empty cross the empty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Life eternal You have won the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Shout it out Jesus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alive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oh happy day happy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washed my sin away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Oh happy day happy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I'll never be the same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Forever I am changed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(What a glorious </a:t>
            </a:r>
            <a:r>
              <a:rPr lang="en-GB" sz="4000" dirty="0" err="1">
                <a:solidFill>
                  <a:schemeClr val="bg1"/>
                </a:solidFill>
              </a:rPr>
              <a:t>glorious</a:t>
            </a:r>
            <a:r>
              <a:rPr lang="en-GB" sz="4000" dirty="0">
                <a:solidFill>
                  <a:schemeClr val="bg1"/>
                </a:solidFill>
              </a:rPr>
              <a:t> day)</a:t>
            </a:r>
          </a:p>
          <a:p>
            <a:r>
              <a:rPr lang="en-GB" sz="4000" dirty="0">
                <a:solidFill>
                  <a:schemeClr val="bg1"/>
                </a:solidFill>
              </a:rPr>
              <a:t>(I'll never be the same)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214479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When I stand in that place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Free at last meeting face to face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am Yours Jesus You are mine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Endless joy perfect peace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Earthly pain finally will cease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Celebrate Jesus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alive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96186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Oh what a glorious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What a glorious 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You have saved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oh what a glorious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What a glorious name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Hey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166927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3571</TotalTime>
  <Words>848</Words>
  <Application>Microsoft Office PowerPoint</Application>
  <PresentationFormat>On-screen Show (4:3)</PresentationFormat>
  <Paragraphs>144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230</cp:revision>
  <dcterms:created xsi:type="dcterms:W3CDTF">2019-09-23T12:06:27Z</dcterms:created>
  <dcterms:modified xsi:type="dcterms:W3CDTF">2022-10-12T08:32:15Z</dcterms:modified>
</cp:coreProperties>
</file>