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950" r:id="rId2"/>
    <p:sldId id="1059" r:id="rId3"/>
    <p:sldId id="545" r:id="rId4"/>
    <p:sldId id="546" r:id="rId5"/>
    <p:sldId id="1351" r:id="rId6"/>
    <p:sldId id="1352" r:id="rId7"/>
    <p:sldId id="552" r:id="rId8"/>
    <p:sldId id="549" r:id="rId9"/>
    <p:sldId id="550" r:id="rId10"/>
    <p:sldId id="553" r:id="rId11"/>
    <p:sldId id="551" r:id="rId12"/>
    <p:sldId id="518" r:id="rId13"/>
    <p:sldId id="520" r:id="rId14"/>
    <p:sldId id="521" r:id="rId15"/>
    <p:sldId id="522" r:id="rId16"/>
    <p:sldId id="523" r:id="rId17"/>
    <p:sldId id="525" r:id="rId18"/>
    <p:sldId id="526" r:id="rId19"/>
    <p:sldId id="532" r:id="rId20"/>
    <p:sldId id="527" r:id="rId21"/>
    <p:sldId id="528" r:id="rId22"/>
    <p:sldId id="529" r:id="rId23"/>
    <p:sldId id="530" r:id="rId24"/>
    <p:sldId id="531" r:id="rId25"/>
    <p:sldId id="438" r:id="rId26"/>
    <p:sldId id="439" r:id="rId27"/>
    <p:sldId id="440" r:id="rId28"/>
    <p:sldId id="441" r:id="rId29"/>
    <p:sldId id="442" r:id="rId30"/>
    <p:sldId id="443" r:id="rId31"/>
    <p:sldId id="444" r:id="rId32"/>
    <p:sldId id="1358" r:id="rId33"/>
    <p:sldId id="1353" r:id="rId34"/>
    <p:sldId id="1354" r:id="rId35"/>
    <p:sldId id="1355" r:id="rId36"/>
    <p:sldId id="1356" r:id="rId37"/>
    <p:sldId id="1357" r:id="rId38"/>
    <p:sldId id="1026" r:id="rId39"/>
    <p:sldId id="1027" r:id="rId40"/>
    <p:sldId id="1028" r:id="rId41"/>
    <p:sldId id="1029" r:id="rId42"/>
    <p:sldId id="954" r:id="rId43"/>
    <p:sldId id="1171" r:id="rId44"/>
    <p:sldId id="1214" r:id="rId45"/>
    <p:sldId id="1122" r:id="rId46"/>
    <p:sldId id="642" r:id="rId47"/>
    <p:sldId id="607" r:id="rId48"/>
    <p:sldId id="627" r:id="rId49"/>
    <p:sldId id="946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Service" id="{1F80873B-EF87-4756-A9D6-A147B579BB11}">
          <p14:sldIdLst>
            <p14:sldId id="950"/>
            <p14:sldId id="1059"/>
            <p14:sldId id="545"/>
            <p14:sldId id="546"/>
            <p14:sldId id="1351"/>
            <p14:sldId id="1352"/>
            <p14:sldId id="552"/>
            <p14:sldId id="549"/>
            <p14:sldId id="550"/>
            <p14:sldId id="553"/>
            <p14:sldId id="551"/>
            <p14:sldId id="518"/>
            <p14:sldId id="520"/>
            <p14:sldId id="521"/>
            <p14:sldId id="522"/>
            <p14:sldId id="523"/>
            <p14:sldId id="525"/>
            <p14:sldId id="526"/>
            <p14:sldId id="532"/>
            <p14:sldId id="527"/>
            <p14:sldId id="528"/>
            <p14:sldId id="529"/>
            <p14:sldId id="530"/>
            <p14:sldId id="531"/>
            <p14:sldId id="438"/>
            <p14:sldId id="439"/>
            <p14:sldId id="440"/>
            <p14:sldId id="441"/>
            <p14:sldId id="442"/>
            <p14:sldId id="443"/>
            <p14:sldId id="444"/>
            <p14:sldId id="1358"/>
            <p14:sldId id="1353"/>
            <p14:sldId id="1354"/>
            <p14:sldId id="1355"/>
            <p14:sldId id="1356"/>
            <p14:sldId id="1357"/>
            <p14:sldId id="1026"/>
            <p14:sldId id="1027"/>
            <p14:sldId id="1028"/>
            <p14:sldId id="1029"/>
            <p14:sldId id="954"/>
            <p14:sldId id="1171"/>
            <p14:sldId id="1214"/>
            <p14:sldId id="1122"/>
            <p14:sldId id="642"/>
            <p14:sldId id="607"/>
            <p14:sldId id="627"/>
            <p14:sldId id="9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36" autoAdjust="0"/>
    <p:restoredTop sz="82242" autoAdjust="0"/>
  </p:normalViewPr>
  <p:slideViewPr>
    <p:cSldViewPr>
      <p:cViewPr varScale="1">
        <p:scale>
          <a:sx n="89" d="100"/>
          <a:sy n="89" d="100"/>
        </p:scale>
        <p:origin x="1470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18/01/2025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9B61DE-1D46-4752-AF65-FA2C4EB0D1D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6914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601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E964B2-575A-A27E-54C0-AD150152E6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2FA173-B363-5840-2D82-B26A659077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9F4027-8638-FCCB-5903-6C3F9CD735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C94AC9-B45E-D90A-4B0F-1A8724A3ED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1118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9E8D5B-ABA0-4B1D-B9F2-51198F64E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97A5EE-0BF7-9D8B-FD50-677B5E3445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B99C7A-D065-DCB8-C191-E85AC11B38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5DA8D-C4F5-206E-E7A4-4D492AD17A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016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083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9407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232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174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18/01/2025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18/01/2025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18/01/2025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18/01/2025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18/01/2025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18/01/2025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18/01/2025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18/01/2025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18/01/2025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18/01/2025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18/01/2025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43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18/01/2025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1FA438-06AA-FBAF-6598-C474F739A20A}"/>
              </a:ext>
            </a:extLst>
          </p:cNvPr>
          <p:cNvSpPr/>
          <p:nvPr userDrawn="1"/>
        </p:nvSpPr>
        <p:spPr>
          <a:xfrm>
            <a:off x="72008" y="5949280"/>
            <a:ext cx="899592" cy="773808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A119C8-FA69-A36C-A18F-B470565B9C0C}"/>
              </a:ext>
            </a:extLst>
          </p:cNvPr>
          <p:cNvCxnSpPr>
            <a:cxnSpLocks/>
          </p:cNvCxnSpPr>
          <p:nvPr userDrawn="1"/>
        </p:nvCxnSpPr>
        <p:spPr>
          <a:xfrm>
            <a:off x="971600" y="6237312"/>
            <a:ext cx="77152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FB4C0C-9840-84EC-CAB9-6BA55788BC6D}"/>
              </a:ext>
            </a:extLst>
          </p:cNvPr>
          <p:cNvCxnSpPr>
            <a:cxnSpLocks/>
          </p:cNvCxnSpPr>
          <p:nvPr userDrawn="1"/>
        </p:nvCxnSpPr>
        <p:spPr>
          <a:xfrm>
            <a:off x="457200" y="764704"/>
            <a:ext cx="82296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D2A-5E68-F15C-89E4-2DBC4F4793A3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6AC8B-4AF1-9B45-6683-F14ED4AE0E1F}"/>
              </a:ext>
            </a:extLst>
          </p:cNvPr>
          <p:cNvSpPr txBox="1">
            <a:spLocks/>
          </p:cNvSpPr>
          <p:nvPr/>
        </p:nvSpPr>
        <p:spPr bwMode="auto">
          <a:xfrm>
            <a:off x="435852" y="1484784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  <a:t>Cornerstone City Church</a:t>
            </a:r>
            <a:b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</a:b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  <a:t>Peninsula Plus Community</a:t>
            </a: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</a:b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</a:b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  <a:t>Hoo Are Ya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</a:b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chemeClr val="bg1"/>
                </a:solidFill>
              </a:rPr>
              <a:t>19th January 2025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02529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87FA56-D776-348E-C764-4CAC2F978E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39EF33B-0154-B876-9B16-4EAF4DAF2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76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What shall we do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shall lift up a shout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What shall we do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shall praise Him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What shall we do</a:t>
            </a:r>
          </a:p>
          <a:p>
            <a:r>
              <a:rPr lang="en-GB" sz="3600" dirty="0">
                <a:solidFill>
                  <a:schemeClr val="bg1"/>
                </a:solidFill>
              </a:rPr>
              <a:t>For our God made a way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We'll give Him our thanksgiving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E7DE05-4DE3-0C2F-7587-2B9FFC6018D6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7/8</a:t>
            </a:r>
          </a:p>
        </p:txBody>
      </p:sp>
    </p:spTree>
    <p:extLst>
      <p:ext uri="{BB962C8B-B14F-4D97-AF65-F5344CB8AC3E}">
        <p14:creationId xmlns:p14="http://schemas.microsoft.com/office/powerpoint/2010/main" val="1834232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C212D6-DA77-3F5E-9230-3425426BDD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C8B8B34-392C-7381-6603-E09FF492CB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76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We'll give Him our thanksgiving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We'll give Him our thanksgiving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C158C1-5657-BE41-3CAD-B65F60D108E4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8/8</a:t>
            </a:r>
          </a:p>
        </p:txBody>
      </p:sp>
    </p:spTree>
    <p:extLst>
      <p:ext uri="{BB962C8B-B14F-4D97-AF65-F5344CB8AC3E}">
        <p14:creationId xmlns:p14="http://schemas.microsoft.com/office/powerpoint/2010/main" val="4107917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Praise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7213077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Brandon Lake </a:t>
            </a:r>
            <a:r>
              <a:rPr lang="en-GB" sz="1200" dirty="0" err="1">
                <a:solidFill>
                  <a:schemeClr val="bg1"/>
                </a:solidFill>
              </a:rPr>
              <a:t>MusicFor</a:t>
            </a:r>
            <a:r>
              <a:rPr lang="en-GB" sz="1200" dirty="0">
                <a:solidFill>
                  <a:schemeClr val="bg1"/>
                </a:solidFill>
              </a:rPr>
              <a:t> Humans </a:t>
            </a:r>
            <a:r>
              <a:rPr lang="en-GB" sz="1200" dirty="0" err="1">
                <a:solidFill>
                  <a:schemeClr val="bg1"/>
                </a:solidFill>
              </a:rPr>
              <a:t>PublishingMaverick</a:t>
            </a:r>
            <a:r>
              <a:rPr lang="en-GB" sz="1200" dirty="0">
                <a:solidFill>
                  <a:schemeClr val="bg1"/>
                </a:solidFill>
              </a:rPr>
              <a:t> City </a:t>
            </a:r>
            <a:r>
              <a:rPr lang="en-GB" sz="1200" dirty="0" err="1">
                <a:solidFill>
                  <a:schemeClr val="bg1"/>
                </a:solidFill>
              </a:rPr>
              <a:t>PublishingCapitol</a:t>
            </a:r>
            <a:r>
              <a:rPr lang="en-GB" sz="1200" dirty="0">
                <a:solidFill>
                  <a:schemeClr val="bg1"/>
                </a:solidFill>
              </a:rPr>
              <a:t> CMG </a:t>
            </a:r>
            <a:r>
              <a:rPr lang="en-GB" sz="1200" dirty="0" err="1">
                <a:solidFill>
                  <a:schemeClr val="bg1"/>
                </a:solidFill>
              </a:rPr>
              <a:t>GenesisCapitol</a:t>
            </a:r>
            <a:r>
              <a:rPr lang="en-GB" sz="1200" dirty="0">
                <a:solidFill>
                  <a:schemeClr val="bg1"/>
                </a:solidFill>
              </a:rPr>
              <a:t> CMG </a:t>
            </a:r>
            <a:r>
              <a:rPr lang="en-GB" sz="1200" dirty="0" err="1">
                <a:solidFill>
                  <a:schemeClr val="bg1"/>
                </a:solidFill>
              </a:rPr>
              <a:t>ParagonHousefires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SoundsWriter's</a:t>
            </a:r>
            <a:r>
              <a:rPr lang="en-GB" sz="1200" dirty="0">
                <a:solidFill>
                  <a:schemeClr val="bg1"/>
                </a:solidFill>
              </a:rPr>
              <a:t> Roof </a:t>
            </a:r>
            <a:r>
              <a:rPr lang="en-GB" sz="1200" dirty="0" err="1">
                <a:solidFill>
                  <a:schemeClr val="bg1"/>
                </a:solidFill>
              </a:rPr>
              <a:t>PublishingMusic</a:t>
            </a:r>
            <a:r>
              <a:rPr lang="en-GB" sz="1200" dirty="0">
                <a:solidFill>
                  <a:schemeClr val="bg1"/>
                </a:solidFill>
              </a:rPr>
              <a:t> by Elevation Worship Publishing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Note: Reproduction of this sheet music requires a CCLI Music Reproduction Licence. Please report all copies.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940382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Let everything that has breath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the Lord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the Lord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1/12</a:t>
            </a:r>
          </a:p>
        </p:txBody>
      </p:sp>
    </p:spTree>
    <p:extLst>
      <p:ext uri="{BB962C8B-B14F-4D97-AF65-F5344CB8AC3E}">
        <p14:creationId xmlns:p14="http://schemas.microsoft.com/office/powerpoint/2010/main" val="2175635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I’ll praise in the valley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on the mountain</a:t>
            </a:r>
          </a:p>
          <a:p>
            <a:r>
              <a:rPr lang="en-GB" sz="4000" dirty="0">
                <a:solidFill>
                  <a:schemeClr val="bg1"/>
                </a:solidFill>
              </a:rPr>
              <a:t>I’ll praise when I’m sure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when I’m doubting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2/12</a:t>
            </a:r>
          </a:p>
        </p:txBody>
      </p:sp>
    </p:spTree>
    <p:extLst>
      <p:ext uri="{BB962C8B-B14F-4D97-AF65-F5344CB8AC3E}">
        <p14:creationId xmlns:p14="http://schemas.microsoft.com/office/powerpoint/2010/main" val="1180271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I’ll praise when outnumbered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when surrounded</a:t>
            </a:r>
          </a:p>
          <a:p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praise is the water</a:t>
            </a:r>
          </a:p>
          <a:p>
            <a:r>
              <a:rPr lang="en-GB" sz="4000" dirty="0">
                <a:solidFill>
                  <a:schemeClr val="bg1"/>
                </a:solidFill>
              </a:rPr>
              <a:t>My enemies drown 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3/12</a:t>
            </a:r>
          </a:p>
        </p:txBody>
      </p:sp>
    </p:spTree>
    <p:extLst>
      <p:ext uri="{BB962C8B-B14F-4D97-AF65-F5344CB8AC3E}">
        <p14:creationId xmlns:p14="http://schemas.microsoft.com/office/powerpoint/2010/main" val="2098658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As long as I’m breathing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I’ve got a reason to</a:t>
            </a:r>
            <a:br>
              <a:rPr lang="en-GB" sz="4000" dirty="0">
                <a:solidFill>
                  <a:schemeClr val="bg1"/>
                </a:solidFill>
              </a:rPr>
            </a:br>
            <a:br>
              <a:rPr lang="en-GB" sz="4000" dirty="0">
                <a:solidFill>
                  <a:schemeClr val="bg1"/>
                </a:solidFill>
              </a:rPr>
            </a:br>
            <a:r>
              <a:rPr lang="en-GB" sz="4000" dirty="0">
                <a:solidFill>
                  <a:schemeClr val="bg1"/>
                </a:solidFill>
              </a:rPr>
              <a:t>Praise the Lord oh my soul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the Lord oh my soul</a:t>
            </a:r>
          </a:p>
          <a:p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4/12</a:t>
            </a:r>
          </a:p>
        </p:txBody>
      </p:sp>
    </p:spTree>
    <p:extLst>
      <p:ext uri="{BB962C8B-B14F-4D97-AF65-F5344CB8AC3E}">
        <p14:creationId xmlns:p14="http://schemas.microsoft.com/office/powerpoint/2010/main" val="3380299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I’ll praise when I feel it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I’ll praise when I don’t</a:t>
            </a:r>
          </a:p>
          <a:p>
            <a:r>
              <a:rPr lang="en-GB" sz="4000" dirty="0">
                <a:solidFill>
                  <a:schemeClr val="bg1"/>
                </a:solidFill>
              </a:rPr>
              <a:t>I’ll praise </a:t>
            </a:r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I know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You’re still in control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5/12</a:t>
            </a:r>
          </a:p>
        </p:txBody>
      </p:sp>
    </p:spTree>
    <p:extLst>
      <p:ext uri="{BB962C8B-B14F-4D97-AF65-F5344CB8AC3E}">
        <p14:creationId xmlns:p14="http://schemas.microsoft.com/office/powerpoint/2010/main" val="1493042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my praise is a weapon</a:t>
            </a:r>
          </a:p>
          <a:p>
            <a:r>
              <a:rPr lang="en-GB" sz="4000" dirty="0">
                <a:solidFill>
                  <a:schemeClr val="bg1"/>
                </a:solidFill>
              </a:rPr>
              <a:t>It’s more than a sound</a:t>
            </a:r>
          </a:p>
          <a:p>
            <a:r>
              <a:rPr lang="en-GB" sz="4000" dirty="0">
                <a:solidFill>
                  <a:schemeClr val="bg1"/>
                </a:solidFill>
              </a:rPr>
              <a:t>My praise is the shout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That brings Jericho down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6/12</a:t>
            </a:r>
          </a:p>
        </p:txBody>
      </p:sp>
    </p:spTree>
    <p:extLst>
      <p:ext uri="{BB962C8B-B14F-4D97-AF65-F5344CB8AC3E}">
        <p14:creationId xmlns:p14="http://schemas.microsoft.com/office/powerpoint/2010/main" val="2143340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As long as I’m breathing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I’ve got a reason to</a:t>
            </a:r>
            <a:br>
              <a:rPr lang="en-GB" sz="4000" dirty="0">
                <a:solidFill>
                  <a:schemeClr val="bg1"/>
                </a:solidFill>
              </a:rPr>
            </a:br>
            <a:br>
              <a:rPr lang="en-GB" sz="4000" dirty="0">
                <a:solidFill>
                  <a:schemeClr val="bg1"/>
                </a:solidFill>
              </a:rPr>
            </a:br>
            <a:r>
              <a:rPr lang="en-GB" sz="4000" dirty="0">
                <a:solidFill>
                  <a:schemeClr val="bg1"/>
                </a:solidFill>
              </a:rPr>
              <a:t>Praise the Lord oh my soul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the Lord oh my soul</a:t>
            </a:r>
          </a:p>
          <a:p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7/12</a:t>
            </a:r>
          </a:p>
        </p:txBody>
      </p:sp>
    </p:spTree>
    <p:extLst>
      <p:ext uri="{BB962C8B-B14F-4D97-AF65-F5344CB8AC3E}">
        <p14:creationId xmlns:p14="http://schemas.microsoft.com/office/powerpoint/2010/main" val="2606885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D2A-5E68-F15C-89E4-2DBC4F4793A3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6AC8B-4AF1-9B45-6683-F14ED4AE0E1F}"/>
              </a:ext>
            </a:extLst>
          </p:cNvPr>
          <p:cNvSpPr txBox="1">
            <a:spLocks/>
          </p:cNvSpPr>
          <p:nvPr/>
        </p:nvSpPr>
        <p:spPr bwMode="auto">
          <a:xfrm>
            <a:off x="435852" y="1484784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FC5728-83A2-7320-85CF-A0CAEE292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382" y="1637082"/>
            <a:ext cx="6620540" cy="437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693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 won’t be quiet</a:t>
            </a:r>
          </a:p>
          <a:p>
            <a:r>
              <a:rPr lang="en-GB" sz="4000" dirty="0">
                <a:solidFill>
                  <a:schemeClr val="bg1"/>
                </a:solidFill>
              </a:rPr>
              <a:t>My God is alive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How could I keep it inside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the Lord oh my soul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8/12</a:t>
            </a:r>
          </a:p>
        </p:txBody>
      </p:sp>
    </p:spTree>
    <p:extLst>
      <p:ext uri="{BB962C8B-B14F-4D97-AF65-F5344CB8AC3E}">
        <p14:creationId xmlns:p14="http://schemas.microsoft.com/office/powerpoint/2010/main" val="6129160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I’ll praise </a:t>
            </a:r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You’re sovereign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</a:t>
            </a:r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You reign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</a:t>
            </a:r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You rose and defeated the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I’ll praise </a:t>
            </a:r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You’re faithful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</a:t>
            </a:r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You’re true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</a:t>
            </a:r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there’s nobody greater than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9/12</a:t>
            </a:r>
          </a:p>
        </p:txBody>
      </p:sp>
    </p:spTree>
    <p:extLst>
      <p:ext uri="{BB962C8B-B14F-4D97-AF65-F5344CB8AC3E}">
        <p14:creationId xmlns:p14="http://schemas.microsoft.com/office/powerpoint/2010/main" val="27172751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Praise the Lord oh my soul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the Lord oh my soul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the Lord oh my soul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the Lord oh my soul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won’t be quiet</a:t>
            </a:r>
          </a:p>
          <a:p>
            <a:r>
              <a:rPr lang="en-GB" sz="4000" dirty="0">
                <a:solidFill>
                  <a:schemeClr val="bg1"/>
                </a:solidFill>
              </a:rPr>
              <a:t>My God is alive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How could I keep it inside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36995" y="0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10/12</a:t>
            </a:r>
          </a:p>
        </p:txBody>
      </p:sp>
    </p:spTree>
    <p:extLst>
      <p:ext uri="{BB962C8B-B14F-4D97-AF65-F5344CB8AC3E}">
        <p14:creationId xmlns:p14="http://schemas.microsoft.com/office/powerpoint/2010/main" val="39284563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 won’t be quiet</a:t>
            </a:r>
          </a:p>
          <a:p>
            <a:r>
              <a:rPr lang="en-GB" sz="4000" dirty="0">
                <a:solidFill>
                  <a:schemeClr val="bg1"/>
                </a:solidFill>
              </a:rPr>
              <a:t>My God is alive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How could I keep it inside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won’t be quiet</a:t>
            </a:r>
          </a:p>
          <a:p>
            <a:r>
              <a:rPr lang="en-GB" sz="4000" dirty="0">
                <a:solidFill>
                  <a:schemeClr val="bg1"/>
                </a:solidFill>
              </a:rPr>
              <a:t>My God is alive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How could I keep it inside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the Lord oh my soul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35391" y="0"/>
            <a:ext cx="1008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 1/12</a:t>
            </a:r>
          </a:p>
        </p:txBody>
      </p:sp>
    </p:spTree>
    <p:extLst>
      <p:ext uri="{BB962C8B-B14F-4D97-AF65-F5344CB8AC3E}">
        <p14:creationId xmlns:p14="http://schemas.microsoft.com/office/powerpoint/2010/main" val="31471700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Let everything that has breath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the Lord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the Lord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44408" y="0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12/12</a:t>
            </a:r>
          </a:p>
        </p:txBody>
      </p:sp>
    </p:spTree>
    <p:extLst>
      <p:ext uri="{BB962C8B-B14F-4D97-AF65-F5344CB8AC3E}">
        <p14:creationId xmlns:p14="http://schemas.microsoft.com/office/powerpoint/2010/main" val="18751851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7200" dirty="0">
              <a:solidFill>
                <a:schemeClr val="bg1"/>
              </a:solidFill>
            </a:endParaRPr>
          </a:p>
          <a:p>
            <a:r>
              <a:rPr lang="en-GB" sz="7200" dirty="0">
                <a:solidFill>
                  <a:schemeClr val="bg1"/>
                </a:solidFill>
              </a:rPr>
              <a:t>Trust In God</a:t>
            </a:r>
          </a:p>
          <a:p>
            <a:br>
              <a:rPr lang="en-GB" sz="1200" dirty="0"/>
            </a:br>
            <a:br>
              <a:rPr lang="en-GB" sz="1200" dirty="0"/>
            </a:br>
            <a:r>
              <a:rPr lang="en-GB" sz="1200" dirty="0"/>
              <a:t>CCLI Song # 7206001</a:t>
            </a:r>
          </a:p>
          <a:p>
            <a:r>
              <a:rPr lang="en-GB" sz="1200" dirty="0"/>
              <a:t>Brandon Lake | Chris Brown | Mitch Wong | Steven Furtick</a:t>
            </a:r>
          </a:p>
          <a:p>
            <a:r>
              <a:rPr lang="en-GB" sz="1200" dirty="0"/>
              <a:t>© Brandon Lake Music; Music by Elevation Worship Publishing; A Wong Made Write Publishing; Integrity's Praise! Music</a:t>
            </a:r>
          </a:p>
          <a:p>
            <a:r>
              <a:rPr lang="en-GB" sz="1200" dirty="0"/>
              <a:t>For use solely with the </a:t>
            </a:r>
            <a:r>
              <a:rPr lang="en-GB" sz="1200" dirty="0" err="1"/>
              <a:t>SongSelect</a:t>
            </a:r>
            <a:r>
              <a:rPr lang="en-GB" sz="1200" dirty="0"/>
              <a:t>® Terms of Use. All rights reserved. www.ccli.com</a:t>
            </a:r>
          </a:p>
          <a:p>
            <a:r>
              <a:rPr lang="en-GB" sz="1200" dirty="0"/>
              <a:t>CCLI Licence No. 33265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Blessed assurance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Jesus is mine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He's been my fourth man in the fire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Time after time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Born of His Spirit</a:t>
            </a:r>
          </a:p>
          <a:p>
            <a:r>
              <a:rPr lang="en-GB" sz="3600" dirty="0">
                <a:solidFill>
                  <a:schemeClr val="bg1"/>
                </a:solidFill>
              </a:rPr>
              <a:t>Washed in His blood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what He did for me on Calvary</a:t>
            </a:r>
          </a:p>
          <a:p>
            <a:r>
              <a:rPr lang="en-GB" sz="3600" dirty="0">
                <a:solidFill>
                  <a:schemeClr val="bg1"/>
                </a:solidFill>
              </a:rPr>
              <a:t>Is more than enough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 trust in God</a:t>
            </a:r>
          </a:p>
          <a:p>
            <a:r>
              <a:rPr lang="en-GB" sz="3600" dirty="0">
                <a:solidFill>
                  <a:schemeClr val="bg1"/>
                </a:solidFill>
              </a:rPr>
              <a:t>My Savior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One who will never fail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 will never fail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2/6</a:t>
            </a:r>
          </a:p>
        </p:txBody>
      </p:sp>
    </p:spTree>
    <p:extLst>
      <p:ext uri="{BB962C8B-B14F-4D97-AF65-F5344CB8AC3E}">
        <p14:creationId xmlns:p14="http://schemas.microsoft.com/office/powerpoint/2010/main" val="38959825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Perfect submission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is at rest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know the author of tomorrow</a:t>
            </a:r>
          </a:p>
          <a:p>
            <a:r>
              <a:rPr lang="en-GB" sz="3600" dirty="0">
                <a:solidFill>
                  <a:schemeClr val="bg1"/>
                </a:solidFill>
              </a:rPr>
              <a:t>Has ordered my steps</a:t>
            </a:r>
          </a:p>
          <a:p>
            <a:r>
              <a:rPr lang="en-GB" sz="3600" dirty="0">
                <a:solidFill>
                  <a:schemeClr val="bg1"/>
                </a:solidFill>
              </a:rPr>
              <a:t>So this is my story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this is my song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I’m praising my risen King and Savior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the day long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3/6</a:t>
            </a:r>
          </a:p>
        </p:txBody>
      </p:sp>
    </p:spTree>
    <p:extLst>
      <p:ext uri="{BB962C8B-B14F-4D97-AF65-F5344CB8AC3E}">
        <p14:creationId xmlns:p14="http://schemas.microsoft.com/office/powerpoint/2010/main" val="6720494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 trust in God</a:t>
            </a:r>
          </a:p>
          <a:p>
            <a:r>
              <a:rPr lang="en-GB" sz="3600" dirty="0">
                <a:solidFill>
                  <a:schemeClr val="bg1"/>
                </a:solidFill>
              </a:rPr>
              <a:t>My Savior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One who will never fail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 will never fail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4/6</a:t>
            </a:r>
          </a:p>
        </p:txBody>
      </p:sp>
    </p:spTree>
    <p:extLst>
      <p:ext uri="{BB962C8B-B14F-4D97-AF65-F5344CB8AC3E}">
        <p14:creationId xmlns:p14="http://schemas.microsoft.com/office/powerpoint/2010/main" val="3340523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endParaRPr lang="en-GB" sz="5400" b="0" i="0" dirty="0">
              <a:solidFill>
                <a:schemeClr val="bg1"/>
              </a:solidFill>
              <a:effectLst/>
              <a:latin typeface="akagi_probook"/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Thanksgiving</a:t>
            </a:r>
          </a:p>
          <a:p>
            <a:b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</a:b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Song # 7199589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Nick Herbert | Taku </a:t>
            </a: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Mudere</a:t>
            </a: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 | Zo </a:t>
            </a: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Chilengwe</a:t>
            </a:r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© Capitol CMG Genesis; Safe and Sound Music; Remaining portion is unaffiliated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For use solely with the </a:t>
            </a: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SongSelect</a:t>
            </a: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® Terms of Use. All rights reserved. www.ccli.com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2740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 sought the Lord and He heard and He answered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sought the Lord and He heard and He answered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sought the Lord and He heard and He answered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That’s why I trust Him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That’s why (I trust Him)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5/6</a:t>
            </a:r>
          </a:p>
        </p:txBody>
      </p:sp>
    </p:spTree>
    <p:extLst>
      <p:ext uri="{BB962C8B-B14F-4D97-AF65-F5344CB8AC3E}">
        <p14:creationId xmlns:p14="http://schemas.microsoft.com/office/powerpoint/2010/main" val="757437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 trust in God</a:t>
            </a:r>
          </a:p>
          <a:p>
            <a:r>
              <a:rPr lang="en-GB" sz="3600" dirty="0">
                <a:solidFill>
                  <a:schemeClr val="bg1"/>
                </a:solidFill>
              </a:rPr>
              <a:t>My Savior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One who will never fail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 will never fail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6/6</a:t>
            </a:r>
          </a:p>
        </p:txBody>
      </p:sp>
    </p:spTree>
    <p:extLst>
      <p:ext uri="{BB962C8B-B14F-4D97-AF65-F5344CB8AC3E}">
        <p14:creationId xmlns:p14="http://schemas.microsoft.com/office/powerpoint/2010/main" val="3270274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2375DB-F9C2-56C9-302A-D9210C10AB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35062-F316-1913-861D-7B09E59589F5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59F5F8F-5B33-E5ED-D106-753BFFCE2135}"/>
              </a:ext>
            </a:extLst>
          </p:cNvPr>
          <p:cNvSpPr txBox="1">
            <a:spLocks/>
          </p:cNvSpPr>
          <p:nvPr/>
        </p:nvSpPr>
        <p:spPr bwMode="auto">
          <a:xfrm>
            <a:off x="435852" y="1484784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B3A64C-F04E-5AED-00AE-F14638C8F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382" y="1637082"/>
            <a:ext cx="6620540" cy="437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7884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Still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3940963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Reuben Morgan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2002 Hillsong Music Publishing Australia (Admin. by Hillsong Music Publishing UK)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0039841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Hide me now</a:t>
            </a:r>
          </a:p>
          <a:p>
            <a:r>
              <a:rPr lang="en-GB" sz="3600" dirty="0">
                <a:solidFill>
                  <a:schemeClr val="bg1"/>
                </a:solidFill>
              </a:rPr>
              <a:t>Under Your wings</a:t>
            </a:r>
          </a:p>
          <a:p>
            <a:r>
              <a:rPr lang="en-GB" sz="3600" dirty="0">
                <a:solidFill>
                  <a:schemeClr val="bg1"/>
                </a:solidFill>
              </a:rPr>
              <a:t>Cover 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Within Your mighty hand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32816512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When the oceans rise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thunders roar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will soar with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Above the storm</a:t>
            </a:r>
          </a:p>
          <a:p>
            <a:r>
              <a:rPr lang="en-GB" sz="3600" dirty="0">
                <a:solidFill>
                  <a:schemeClr val="bg1"/>
                </a:solidFill>
              </a:rPr>
              <a:t>Father You are King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Over the flood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will be still and know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are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27589160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Find rest my soul</a:t>
            </a:r>
          </a:p>
          <a:p>
            <a:r>
              <a:rPr lang="en-GB" sz="3600" dirty="0">
                <a:solidFill>
                  <a:schemeClr val="bg1"/>
                </a:solidFill>
              </a:rPr>
              <a:t>In Christ alone</a:t>
            </a:r>
          </a:p>
          <a:p>
            <a:r>
              <a:rPr lang="en-GB" sz="3600" dirty="0">
                <a:solidFill>
                  <a:schemeClr val="bg1"/>
                </a:solidFill>
              </a:rPr>
              <a:t>Know His power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In quietness and trust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24754574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294296-24A1-B0EC-8701-5F926EB83B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93B3C-2FCB-42B2-F508-89C178D21FE3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78A3177-DD6E-31C0-154F-A4AFC1AD85F5}"/>
              </a:ext>
            </a:extLst>
          </p:cNvPr>
          <p:cNvSpPr txBox="1">
            <a:spLocks/>
          </p:cNvSpPr>
          <p:nvPr/>
        </p:nvSpPr>
        <p:spPr bwMode="auto">
          <a:xfrm>
            <a:off x="435852" y="1484784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64F0C9-9648-9CA7-F593-30A035839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382" y="1637082"/>
            <a:ext cx="6620540" cy="437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8629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Worthy Of it All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6280644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David </a:t>
            </a:r>
            <a:r>
              <a:rPr lang="en-GB" sz="1200" dirty="0" err="1">
                <a:solidFill>
                  <a:schemeClr val="bg1"/>
                </a:solidFill>
              </a:rPr>
              <a:t>Brymer</a:t>
            </a:r>
            <a:r>
              <a:rPr lang="en-GB" sz="1200" dirty="0">
                <a:solidFill>
                  <a:schemeClr val="bg1"/>
                </a:solidFill>
              </a:rPr>
              <a:t> | Ryan Hall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2012 Common Hymnal Publishing (Admin. by Integrity Music Ltd)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Innerland</a:t>
            </a:r>
            <a:r>
              <a:rPr lang="en-GB" sz="1200" dirty="0">
                <a:solidFill>
                  <a:schemeClr val="bg1"/>
                </a:solidFill>
              </a:rPr>
              <a:t>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Underground Treasure (Admin. by Integrity Music Ltd)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Wayfinder</a:t>
            </a:r>
            <a:r>
              <a:rPr lang="en-GB" sz="1200" dirty="0">
                <a:solidFill>
                  <a:schemeClr val="bg1"/>
                </a:solidFill>
              </a:rPr>
              <a:t>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1527249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642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All the saints and angels</a:t>
            </a:r>
          </a:p>
          <a:p>
            <a:r>
              <a:rPr lang="en-GB" sz="3600" dirty="0">
                <a:solidFill>
                  <a:schemeClr val="bg1"/>
                </a:solidFill>
              </a:rPr>
              <a:t>Bow before Your throne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the elders cast their crowns</a:t>
            </a:r>
          </a:p>
          <a:p>
            <a:r>
              <a:rPr lang="en-GB" sz="3600" dirty="0">
                <a:solidFill>
                  <a:schemeClr val="bg1"/>
                </a:solidFill>
              </a:rPr>
              <a:t>Before the Lamb of God and 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1584672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76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Enter in (Enter in)</a:t>
            </a:r>
          </a:p>
          <a:p>
            <a:r>
              <a:rPr lang="en-GB" sz="3600" dirty="0">
                <a:solidFill>
                  <a:schemeClr val="bg1"/>
                </a:solidFill>
              </a:rPr>
              <a:t>His courts with praise (His courts with praise)</a:t>
            </a:r>
          </a:p>
          <a:p>
            <a:r>
              <a:rPr lang="en-GB" sz="3600" dirty="0">
                <a:solidFill>
                  <a:schemeClr val="bg1"/>
                </a:solidFill>
              </a:rPr>
              <a:t>For He is greatly (He is greatly)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 be praised (To be praised)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1/8</a:t>
            </a:r>
          </a:p>
        </p:txBody>
      </p:sp>
    </p:spTree>
    <p:extLst>
      <p:ext uri="{BB962C8B-B14F-4D97-AF65-F5344CB8AC3E}">
        <p14:creationId xmlns:p14="http://schemas.microsoft.com/office/powerpoint/2010/main" val="39541377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You are worthy of it all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are worthy of it all</a:t>
            </a:r>
          </a:p>
          <a:p>
            <a:r>
              <a:rPr lang="en-GB" sz="3600" dirty="0">
                <a:solidFill>
                  <a:schemeClr val="bg1"/>
                </a:solidFill>
              </a:rPr>
              <a:t>For from You are all things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to You are all things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deserve the glory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34989198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209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Day and night, </a:t>
            </a:r>
          </a:p>
          <a:p>
            <a:r>
              <a:rPr lang="en-GB" sz="3600" dirty="0">
                <a:solidFill>
                  <a:schemeClr val="bg1"/>
                </a:solidFill>
              </a:rPr>
              <a:t>Night and day, </a:t>
            </a:r>
          </a:p>
          <a:p>
            <a:r>
              <a:rPr lang="en-GB" sz="3600" dirty="0">
                <a:solidFill>
                  <a:schemeClr val="bg1"/>
                </a:solidFill>
              </a:rPr>
              <a:t>Let incense arise</a:t>
            </a:r>
          </a:p>
          <a:p>
            <a:r>
              <a:rPr lang="en-GB" sz="3600" dirty="0">
                <a:solidFill>
                  <a:schemeClr val="bg1"/>
                </a:solidFill>
              </a:rPr>
              <a:t>(X4)</a:t>
            </a:r>
          </a:p>
          <a:p>
            <a:r>
              <a:rPr lang="en-GB" sz="3600" dirty="0">
                <a:solidFill>
                  <a:schemeClr val="bg1"/>
                </a:solidFill>
              </a:rPr>
              <a:t>Day and night </a:t>
            </a:r>
          </a:p>
          <a:p>
            <a:r>
              <a:rPr lang="en-GB" sz="3600" dirty="0">
                <a:solidFill>
                  <a:schemeClr val="bg1"/>
                </a:solidFill>
              </a:rPr>
              <a:t>Night and day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10951562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D2A-5E68-F15C-89E4-2DBC4F4793A3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6AC8B-4AF1-9B45-6683-F14ED4AE0E1F}"/>
              </a:ext>
            </a:extLst>
          </p:cNvPr>
          <p:cNvSpPr txBox="1">
            <a:spLocks/>
          </p:cNvSpPr>
          <p:nvPr/>
        </p:nvSpPr>
        <p:spPr bwMode="auto">
          <a:xfrm>
            <a:off x="435852" y="1484784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pic>
        <p:nvPicPr>
          <p:cNvPr id="7170" name="Picture 2" descr="Ainsdale Methodist Church Notices">
            <a:extLst>
              <a:ext uri="{FF2B5EF4-FFF2-40B4-BE49-F238E27FC236}">
                <a16:creationId xmlns:a16="http://schemas.microsoft.com/office/drawing/2014/main" id="{3EEB5152-0F8F-378F-8135-B60333430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7113"/>
            <a:ext cx="9144000" cy="480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41821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03C05E-2E9E-9E5C-FBDB-5A1EC2477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899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A6465C-EE91-A0C5-FCC2-A0903BC94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741" y="0"/>
            <a:ext cx="48865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349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each the Word#6. “Broken preachers.” – Morningside church of Christ">
            <a:extLst>
              <a:ext uri="{FF2B5EF4-FFF2-40B4-BE49-F238E27FC236}">
                <a16:creationId xmlns:a16="http://schemas.microsoft.com/office/drawing/2014/main" id="{2AA83B72-9961-C11B-4973-8C7748297C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0"/>
          <a:stretch/>
        </p:blipFill>
        <p:spPr bwMode="auto">
          <a:xfrm>
            <a:off x="539552" y="1052736"/>
            <a:ext cx="8229600" cy="4525963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0385898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God of This City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5037070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Aaron Boyd | Andrew McCann | Ian Jordan | Peter Comfort | Peter </a:t>
            </a:r>
            <a:r>
              <a:rPr lang="en-GB" sz="1200" dirty="0" err="1">
                <a:solidFill>
                  <a:schemeClr val="bg1"/>
                </a:solidFill>
              </a:rPr>
              <a:t>Kernoghan</a:t>
            </a:r>
            <a:r>
              <a:rPr lang="en-GB" sz="1200" dirty="0">
                <a:solidFill>
                  <a:schemeClr val="bg1"/>
                </a:solidFill>
              </a:rPr>
              <a:t> | Richard </a:t>
            </a:r>
            <a:r>
              <a:rPr lang="en-GB" sz="1200" dirty="0" err="1">
                <a:solidFill>
                  <a:schemeClr val="bg1"/>
                </a:solidFill>
              </a:rPr>
              <a:t>Bleakley</a:t>
            </a:r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2006 Thankyou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1601360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You're the God of this city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You're the King of these people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You're the Lord of this nation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are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You're the light in this darkness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You're the hope to the hopeless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You're the peace to the restless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are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8562932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There is no one like our God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There is no one like You God</a:t>
            </a:r>
          </a:p>
          <a:p>
            <a:endParaRPr lang="en-GB" sz="3600" dirty="0">
              <a:solidFill>
                <a:schemeClr val="bg1"/>
              </a:solidFill>
            </a:endParaRPr>
          </a:p>
          <a:p>
            <a:r>
              <a:rPr lang="en-GB" sz="3600" dirty="0">
                <a:solidFill>
                  <a:schemeClr val="bg1"/>
                </a:solidFill>
              </a:rPr>
              <a:t>Greater things have yet to come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greater things have still to be done</a:t>
            </a:r>
          </a:p>
          <a:p>
            <a:r>
              <a:rPr lang="en-GB" sz="3600" dirty="0">
                <a:solidFill>
                  <a:schemeClr val="bg1"/>
                </a:solidFill>
              </a:rPr>
              <a:t>In this city</a:t>
            </a:r>
          </a:p>
          <a:p>
            <a:r>
              <a:rPr lang="en-GB" sz="3600" dirty="0">
                <a:solidFill>
                  <a:schemeClr val="bg1"/>
                </a:solidFill>
              </a:rPr>
              <a:t>Greater things have yet to come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greater things have still to be done here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2/2</a:t>
            </a:r>
          </a:p>
        </p:txBody>
      </p:sp>
    </p:spTree>
    <p:extLst>
      <p:ext uri="{BB962C8B-B14F-4D97-AF65-F5344CB8AC3E}">
        <p14:creationId xmlns:p14="http://schemas.microsoft.com/office/powerpoint/2010/main" val="455618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D2A-5E68-F15C-89E4-2DBC4F4793A3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6AC8B-4AF1-9B45-6683-F14ED4AE0E1F}"/>
              </a:ext>
            </a:extLst>
          </p:cNvPr>
          <p:cNvSpPr txBox="1">
            <a:spLocks/>
          </p:cNvSpPr>
          <p:nvPr/>
        </p:nvSpPr>
        <p:spPr bwMode="auto">
          <a:xfrm>
            <a:off x="323528" y="116632"/>
            <a:ext cx="8229600" cy="5904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lvl="0" algn="ctr">
              <a:defRPr/>
            </a:pPr>
            <a:r>
              <a:rPr lang="en-GB" dirty="0">
                <a:solidFill>
                  <a:schemeClr val="bg1"/>
                </a:solidFill>
              </a:rPr>
              <a:t>2 Corinthians 14</a:t>
            </a:r>
            <a:br>
              <a:rPr lang="en-GB" dirty="0">
                <a:solidFill>
                  <a:schemeClr val="bg1"/>
                </a:solidFill>
              </a:rPr>
            </a:b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May the grace of the Lord Jesus Christ, and the love of God, and the fellowship of the Holy Spirit be with you all</a:t>
            </a:r>
          </a:p>
          <a:p>
            <a:pPr lvl="0" algn="ctr">
              <a:defRPr/>
            </a:pPr>
            <a:endParaRPr lang="en-GB" dirty="0">
              <a:solidFill>
                <a:schemeClr val="bg1"/>
              </a:solidFill>
            </a:endParaRPr>
          </a:p>
          <a:p>
            <a:pPr lvl="0" algn="ctr">
              <a:defRPr/>
            </a:pPr>
            <a:r>
              <a:rPr lang="en-GB" dirty="0">
                <a:solidFill>
                  <a:schemeClr val="bg1"/>
                </a:solidFill>
              </a:rPr>
              <a:t>Surely goodness and mercy shall follow me all the days of my life, and I shall dwell in the house of the Lord forever.</a:t>
            </a:r>
          </a:p>
        </p:txBody>
      </p:sp>
    </p:spTree>
    <p:extLst>
      <p:ext uri="{BB962C8B-B14F-4D97-AF65-F5344CB8AC3E}">
        <p14:creationId xmlns:p14="http://schemas.microsoft.com/office/powerpoint/2010/main" val="3974712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D9D591-AE3A-2618-1CD7-2DC6431062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8EB5AEE-0DF1-B4F6-151C-93F774862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76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What shall we do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shall lift up a shout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What shall we do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shall praise Him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What shall we do</a:t>
            </a:r>
          </a:p>
          <a:p>
            <a:r>
              <a:rPr lang="en-GB" sz="3600" dirty="0">
                <a:solidFill>
                  <a:schemeClr val="bg1"/>
                </a:solidFill>
              </a:rPr>
              <a:t>For our God made a way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We'll give Him our thanksgiving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ED0EAE-F0CA-2A45-29DA-0790DB8B210A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2/8</a:t>
            </a:r>
          </a:p>
        </p:txBody>
      </p:sp>
    </p:spTree>
    <p:extLst>
      <p:ext uri="{BB962C8B-B14F-4D97-AF65-F5344CB8AC3E}">
        <p14:creationId xmlns:p14="http://schemas.microsoft.com/office/powerpoint/2010/main" val="1291426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F335C-AEE2-4CC7-9C26-BD7B43C63B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28DC42F-7799-DAE4-6F0C-1323E8730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76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Magnify (Magnify)</a:t>
            </a:r>
          </a:p>
          <a:p>
            <a:r>
              <a:rPr lang="en-GB" sz="3600" dirty="0">
                <a:solidFill>
                  <a:schemeClr val="bg1"/>
                </a:solidFill>
              </a:rPr>
              <a:t>His Holy Name (His Holy Name)</a:t>
            </a:r>
          </a:p>
          <a:p>
            <a:r>
              <a:rPr lang="en-GB" sz="3600" dirty="0">
                <a:solidFill>
                  <a:schemeClr val="bg1"/>
                </a:solidFill>
              </a:rPr>
              <a:t>For He is greatly (For He is greatly)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 be praised (To be praised)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F542DD-D8C0-735A-9FE5-0F850BBDC1EC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3/8</a:t>
            </a:r>
          </a:p>
        </p:txBody>
      </p:sp>
    </p:spTree>
    <p:extLst>
      <p:ext uri="{BB962C8B-B14F-4D97-AF65-F5344CB8AC3E}">
        <p14:creationId xmlns:p14="http://schemas.microsoft.com/office/powerpoint/2010/main" val="1756858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33BF4A-7A19-DF6B-3E5B-EDB06679F0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4EBF80F-BD2D-4504-FDA6-86A0FFB9D3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76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What shall we do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shall lift up a shout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What shall we do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shall praise Him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What shall we do</a:t>
            </a:r>
          </a:p>
          <a:p>
            <a:r>
              <a:rPr lang="en-GB" sz="3600" dirty="0">
                <a:solidFill>
                  <a:schemeClr val="bg1"/>
                </a:solidFill>
              </a:rPr>
              <a:t>For our God made a way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We'll give Him our thanksgiving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3B8D22-9B6A-3AB7-A6E5-2A2B516F6DDE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4/8</a:t>
            </a:r>
          </a:p>
        </p:txBody>
      </p:sp>
    </p:spTree>
    <p:extLst>
      <p:ext uri="{BB962C8B-B14F-4D97-AF65-F5344CB8AC3E}">
        <p14:creationId xmlns:p14="http://schemas.microsoft.com/office/powerpoint/2010/main" val="1129505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98001D-BEFE-BD02-199A-A335574E28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77B5509-E76C-AC17-1523-0E59B07336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76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Even if the rocks cry out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We're </a:t>
            </a:r>
            <a:r>
              <a:rPr lang="en-GB" sz="3600" dirty="0" err="1">
                <a:solidFill>
                  <a:schemeClr val="bg1"/>
                </a:solidFill>
              </a:rPr>
              <a:t>gonna</a:t>
            </a:r>
            <a:r>
              <a:rPr lang="en-GB" sz="3600" dirty="0">
                <a:solidFill>
                  <a:schemeClr val="bg1"/>
                </a:solidFill>
              </a:rPr>
              <a:t> drown them out</a:t>
            </a:r>
          </a:p>
          <a:p>
            <a:r>
              <a:rPr lang="en-GB" sz="3600" dirty="0">
                <a:solidFill>
                  <a:schemeClr val="bg1"/>
                </a:solidFill>
              </a:rPr>
              <a:t>With a louder shout of praise</a:t>
            </a:r>
          </a:p>
          <a:p>
            <a:r>
              <a:rPr lang="en-GB" sz="3600" dirty="0">
                <a:solidFill>
                  <a:schemeClr val="bg1"/>
                </a:solidFill>
              </a:rPr>
              <a:t>Even when the battles roar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We're </a:t>
            </a:r>
            <a:r>
              <a:rPr lang="en-GB" sz="3600" dirty="0" err="1">
                <a:solidFill>
                  <a:schemeClr val="bg1"/>
                </a:solidFill>
              </a:rPr>
              <a:t>gonna</a:t>
            </a:r>
            <a:r>
              <a:rPr lang="en-GB" sz="3600" dirty="0">
                <a:solidFill>
                  <a:schemeClr val="bg1"/>
                </a:solidFill>
              </a:rPr>
              <a:t> praise You Lord</a:t>
            </a:r>
          </a:p>
          <a:p>
            <a:r>
              <a:rPr lang="en-GB" sz="3600" dirty="0" err="1">
                <a:solidFill>
                  <a:schemeClr val="bg1"/>
                </a:solidFill>
              </a:rPr>
              <a:t>'Cause</a:t>
            </a:r>
            <a:r>
              <a:rPr lang="en-GB" sz="3600" dirty="0">
                <a:solidFill>
                  <a:schemeClr val="bg1"/>
                </a:solidFill>
              </a:rPr>
              <a:t> You are always worthy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A1AA6E-5855-5DDA-44D4-8AC95B35777E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5/8</a:t>
            </a:r>
          </a:p>
        </p:txBody>
      </p:sp>
    </p:spTree>
    <p:extLst>
      <p:ext uri="{BB962C8B-B14F-4D97-AF65-F5344CB8AC3E}">
        <p14:creationId xmlns:p14="http://schemas.microsoft.com/office/powerpoint/2010/main" val="4289020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56F3-19A2-F7FA-AEDD-C14F1944B3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31A404C-0957-C0C6-585D-5F251D803B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76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You are worthy</a:t>
            </a:r>
          </a:p>
          <a:p>
            <a:r>
              <a:rPr lang="en-GB" sz="3600" dirty="0">
                <a:solidFill>
                  <a:schemeClr val="bg1"/>
                </a:solidFill>
              </a:rPr>
              <a:t>Worthy of honour and praise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are worthy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We'll sing it again and again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397D06-1EC4-A4ED-DB40-F764385EF716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6/8</a:t>
            </a:r>
          </a:p>
        </p:txBody>
      </p:sp>
    </p:spTree>
    <p:extLst>
      <p:ext uri="{BB962C8B-B14F-4D97-AF65-F5344CB8AC3E}">
        <p14:creationId xmlns:p14="http://schemas.microsoft.com/office/powerpoint/2010/main" val="2057781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ngs_2024-09-29" id="{AE33A1CF-5A6E-9A45-939B-9BEFB8807446}" vid="{DFD4CA98-726C-574E-9379-F8F810DB23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1908</TotalTime>
  <Words>1362</Words>
  <Application>Microsoft Office PowerPoint</Application>
  <PresentationFormat>On-screen Show (4:3)</PresentationFormat>
  <Paragraphs>279</Paragraphs>
  <Slides>49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akagi_probook</vt:lpstr>
      <vt:lpstr>Arial</vt:lpstr>
      <vt:lpstr>Calibri</vt:lpstr>
      <vt:lpstr>Rockwell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Florence Olajide</dc:creator>
  <cp:lastModifiedBy>Dele Olajide</cp:lastModifiedBy>
  <cp:revision>54</cp:revision>
  <dcterms:created xsi:type="dcterms:W3CDTF">2024-09-27T16:56:29Z</dcterms:created>
  <dcterms:modified xsi:type="dcterms:W3CDTF">2025-01-18T14:44:11Z</dcterms:modified>
</cp:coreProperties>
</file>