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18" r:id="rId2"/>
    <p:sldId id="520" r:id="rId3"/>
    <p:sldId id="521" r:id="rId4"/>
    <p:sldId id="522" r:id="rId5"/>
    <p:sldId id="523" r:id="rId6"/>
    <p:sldId id="525" r:id="rId7"/>
    <p:sldId id="526" r:id="rId8"/>
    <p:sldId id="532" r:id="rId9"/>
    <p:sldId id="527" r:id="rId10"/>
    <p:sldId id="528" r:id="rId11"/>
    <p:sldId id="529" r:id="rId12"/>
    <p:sldId id="530" r:id="rId13"/>
    <p:sldId id="53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7213077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Brandon Lake </a:t>
            </a:r>
            <a:r>
              <a:rPr lang="en-GB" sz="1200" dirty="0" err="1">
                <a:solidFill>
                  <a:schemeClr val="bg1"/>
                </a:solidFill>
              </a:rPr>
              <a:t>MusicFor</a:t>
            </a:r>
            <a:r>
              <a:rPr lang="en-GB" sz="1200" dirty="0">
                <a:solidFill>
                  <a:schemeClr val="bg1"/>
                </a:solidFill>
              </a:rPr>
              <a:t> Humans </a:t>
            </a:r>
            <a:r>
              <a:rPr lang="en-GB" sz="1200" dirty="0" err="1">
                <a:solidFill>
                  <a:schemeClr val="bg1"/>
                </a:solidFill>
              </a:rPr>
              <a:t>PublishingMaverick</a:t>
            </a:r>
            <a:r>
              <a:rPr lang="en-GB" sz="1200" dirty="0">
                <a:solidFill>
                  <a:schemeClr val="bg1"/>
                </a:solidFill>
              </a:rPr>
              <a:t> City </a:t>
            </a:r>
            <a:r>
              <a:rPr lang="en-GB" sz="1200" dirty="0" err="1">
                <a:solidFill>
                  <a:schemeClr val="bg1"/>
                </a:solidFill>
              </a:rPr>
              <a:t>PublishingCapitol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GenesisCapitol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ParagonHousefires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SoundsWriter's</a:t>
            </a:r>
            <a:r>
              <a:rPr lang="en-GB" sz="1200" dirty="0">
                <a:solidFill>
                  <a:schemeClr val="bg1"/>
                </a:solidFill>
              </a:rPr>
              <a:t> Roof </a:t>
            </a:r>
            <a:r>
              <a:rPr lang="en-GB" sz="1200" dirty="0" err="1">
                <a:solidFill>
                  <a:schemeClr val="bg1"/>
                </a:solidFill>
              </a:rPr>
              <a:t>PublishingMusic</a:t>
            </a:r>
            <a:r>
              <a:rPr lang="en-GB" sz="1200" dirty="0">
                <a:solidFill>
                  <a:schemeClr val="bg1"/>
                </a:solidFill>
              </a:rPr>
              <a:t>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87518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352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2024-03-11T11:22:09Z</dcterms:modified>
</cp:coreProperties>
</file>