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18" r:id="rId2"/>
    <p:sldId id="520" r:id="rId3"/>
    <p:sldId id="521" r:id="rId4"/>
    <p:sldId id="522" r:id="rId5"/>
    <p:sldId id="523" r:id="rId6"/>
    <p:sldId id="524" r:id="rId7"/>
    <p:sldId id="525" r:id="rId8"/>
    <p:sldId id="5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285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2024-03-11T12:17:14Z</dcterms:modified>
</cp:coreProperties>
</file>