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18" r:id="rId2"/>
    <p:sldId id="520" r:id="rId3"/>
    <p:sldId id="521" r:id="rId4"/>
    <p:sldId id="522" r:id="rId5"/>
    <p:sldId id="524" r:id="rId6"/>
    <p:sldId id="523" r:id="rId7"/>
    <p:sldId id="525" r:id="rId8"/>
    <p:sldId id="526" r:id="rId9"/>
    <p:sldId id="527" r:id="rId10"/>
    <p:sldId id="528" r:id="rId11"/>
    <p:sldId id="529" r:id="rId12"/>
    <p:sldId id="530" r:id="rId13"/>
    <p:sldId id="53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Too Good To Not Believe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7174874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Chris Davenport | Cody Carnes | Josh Silverberg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2021 Capitol CMG Paragon; </a:t>
            </a:r>
            <a:r>
              <a:rPr lang="en-GB" sz="1200" dirty="0" err="1">
                <a:solidFill>
                  <a:schemeClr val="bg1"/>
                </a:solidFill>
              </a:rPr>
              <a:t>CDavs</a:t>
            </a:r>
            <a:r>
              <a:rPr lang="en-GB" sz="1200" dirty="0">
                <a:solidFill>
                  <a:schemeClr val="bg1"/>
                </a:solidFill>
              </a:rPr>
              <a:t> Music; Songs For TIM; Writer's Roof Publishing; Curb Congregation Songs; River Wild; Bethel Music Publishing; Brandon Lake Music; Maverick City Publishing Worldwide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I’ve seen families reunited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seen prodigals return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151042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I’ve seen troubled souls delivered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seen addicts finally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333714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We’ll see cities in revival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salvation flood the streets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0280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11/12</a:t>
            </a:r>
          </a:p>
        </p:txBody>
      </p:sp>
    </p:spTree>
    <p:extLst>
      <p:ext uri="{BB962C8B-B14F-4D97-AF65-F5344CB8AC3E}">
        <p14:creationId xmlns:p14="http://schemas.microsoft.com/office/powerpoint/2010/main" val="295901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We’ll see glory fill the nations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Like the world has never seen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 that He can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8498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209610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I’ve lived stories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have proved Your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seen miracles my mind can’t comprehend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beauty in what I can’t understand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it’s You Jesus it’s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(I believe) You’re the wonder-working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the wonder-working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miracles I’ve seen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04345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Too good to not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the wonder-working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 heal because You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the miracles we’ll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too good to not believe</a:t>
            </a: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29502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You’re too good to not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too good to not believe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104848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can’t resurrect a man with my own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just the mention of Your name can raise the dead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all the glory to the only One who can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it’s You Jesus it’s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41737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Too good to not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Too good to not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After everything I’ve seen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too good to not believe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71120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I’ve seen cancer disappear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seen metal plates dissolve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291373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I’ve seen real life resurrection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seen mental health restored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Don’t you tell me He can’t do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404645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389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2024-03-11T12:04:59Z</dcterms:modified>
</cp:coreProperties>
</file>