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2" r:id="rId2"/>
    <p:sldId id="461" r:id="rId3"/>
    <p:sldId id="462" r:id="rId4"/>
    <p:sldId id="463" r:id="rId5"/>
    <p:sldId id="464" r:id="rId6"/>
    <p:sldId id="515" r:id="rId7"/>
    <p:sldId id="516" r:id="rId8"/>
    <p:sldId id="51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05/06/2023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Blessed Be Your Name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3798438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Beth Redman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6163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In the land that is plentiful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Where Your streams of abundance flow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419060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I'm found in the desert place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I walk through the wilderness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099292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Ev’ry</a:t>
            </a:r>
            <a:r>
              <a:rPr lang="en-GB" sz="6000" dirty="0">
                <a:solidFill>
                  <a:schemeClr val="bg1"/>
                </a:solidFill>
              </a:rPr>
              <a:t> blessing You pour out I’ll</a:t>
            </a:r>
          </a:p>
          <a:p>
            <a:r>
              <a:rPr lang="en-GB" sz="6000" dirty="0">
                <a:solidFill>
                  <a:schemeClr val="bg1"/>
                </a:solidFill>
              </a:rPr>
              <a:t>Turn back to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darkness closes in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Still I will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62299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glorious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41975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sun's shining down on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world's all as it should be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7693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On the road marked with suffering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there's pain in the offering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50273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My heart will choose to say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594116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205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2023-06-05T15:32:39Z</dcterms:modified>
</cp:coreProperties>
</file>