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523" r:id="rId6"/>
    <p:sldId id="52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0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Good </a:t>
            </a:r>
            <a:r>
              <a:rPr lang="en-GB" sz="4400" b="0" i="0" dirty="0" err="1">
                <a:solidFill>
                  <a:srgbClr val="00A3E0"/>
                </a:solidFill>
                <a:effectLst/>
                <a:latin typeface="akagi_probook"/>
              </a:rPr>
              <a:t>Good</a:t>
            </a:r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 Father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7036612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Anthony Brown | Pat Barrett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2014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Common Hymnal Digital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Housefires Sounds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Rising Springs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Tony Brown Publishing Designee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Vamos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I've heard a thousand stories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Of what they think You’re like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I've heard the tender whisper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Of love in the dead of night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tell me that You’re pleased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that I'm never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You're a Good </a:t>
            </a:r>
            <a:r>
              <a:rPr lang="en-GB" sz="4000" dirty="0" err="1">
                <a:solidFill>
                  <a:schemeClr val="bg1"/>
                </a:solidFill>
              </a:rPr>
              <a:t>Good</a:t>
            </a:r>
            <a:r>
              <a:rPr lang="en-GB" sz="4000" dirty="0">
                <a:solidFill>
                  <a:schemeClr val="bg1"/>
                </a:solidFill>
              </a:rPr>
              <a:t> Father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I'm loved by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who I 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37874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I've seen many searching for answers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Far and wide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I know we're all searching for answers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Only You provide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Because You know just what we need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Before we say a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03699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perfect in all of Your ways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perfect in all of Your ways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perfect in all of Your ways to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1899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Love so undeniable I can hardly speak</a:t>
            </a:r>
          </a:p>
          <a:p>
            <a:r>
              <a:rPr lang="en-GB" sz="4000" dirty="0">
                <a:solidFill>
                  <a:schemeClr val="bg1"/>
                </a:solidFill>
              </a:rPr>
              <a:t>Peace so unexplainable I can hardly think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Into love </a:t>
            </a:r>
            <a:r>
              <a:rPr lang="en-GB" sz="4000" dirty="0" err="1">
                <a:solidFill>
                  <a:schemeClr val="bg1"/>
                </a:solidFill>
              </a:rPr>
              <a:t>love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love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83509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284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2023-06-12T09:23:28Z</dcterms:modified>
</cp:coreProperties>
</file>