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1" r:id="rId2"/>
    <p:sldId id="482" r:id="rId3"/>
    <p:sldId id="483" r:id="rId4"/>
    <p:sldId id="484" r:id="rId5"/>
    <p:sldId id="48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03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Worthy</a:t>
            </a:r>
          </a:p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7111931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Brown | Mack Brock | Steven Furtick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Music by Elevation Worship Publishing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42116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It was my cross You bore</a:t>
            </a:r>
          </a:p>
          <a:p>
            <a:r>
              <a:rPr lang="en-GB" sz="5400" dirty="0">
                <a:solidFill>
                  <a:schemeClr val="bg1"/>
                </a:solidFill>
              </a:rPr>
              <a:t>So I could live in the freedom You died for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now my life is Yours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will sing of Your goodness forevermore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34829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Worthy is Your name, Jesus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deserve the praise 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is Your name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is Your name, Jesus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deserve the praise 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is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54496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And now my shame is gone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stand amazed in Your love undeniable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Your grace goes on and on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will sing of Your goodness forevermore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411593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Be exalted now in the heavens</a:t>
            </a:r>
          </a:p>
          <a:p>
            <a:r>
              <a:rPr lang="en-GB" sz="5400" dirty="0">
                <a:solidFill>
                  <a:schemeClr val="bg1"/>
                </a:solidFill>
              </a:rPr>
              <a:t>As Your glory fills this place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alone deserve our praise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You're the name above all names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182613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165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2023-06-05T15:36:58Z</dcterms:modified>
</cp:coreProperties>
</file>