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10" r:id="rId2"/>
    <p:sldId id="1025" r:id="rId3"/>
    <p:sldId id="1298" r:id="rId4"/>
    <p:sldId id="611" r:id="rId5"/>
    <p:sldId id="1299" r:id="rId6"/>
    <p:sldId id="1030" r:id="rId7"/>
    <p:sldId id="130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AC17-E0C2-C69C-68E8-97DDDD70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D6EC1E-E82B-2F23-B197-9B4AB058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2C75-7E50-5207-3A75-6CF2EEBBB4A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90292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EAD3-2378-8003-327E-BE191CBC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21BA0E-E5AD-D347-8EE8-8324DA92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7D28C-A96D-0FCF-28AD-CC7158B3736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208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207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2024-11-29T11:26:45Z</dcterms:modified>
</cp:coreProperties>
</file>