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950" r:id="rId2"/>
    <p:sldId id="453" r:id="rId3"/>
    <p:sldId id="447" r:id="rId4"/>
    <p:sldId id="448" r:id="rId5"/>
    <p:sldId id="449" r:id="rId6"/>
    <p:sldId id="450" r:id="rId7"/>
    <p:sldId id="451" r:id="rId8"/>
    <p:sldId id="452" r:id="rId9"/>
    <p:sldId id="518" r:id="rId10"/>
    <p:sldId id="523" r:id="rId11"/>
    <p:sldId id="520" r:id="rId12"/>
    <p:sldId id="524" r:id="rId13"/>
    <p:sldId id="521" r:id="rId14"/>
    <p:sldId id="525" r:id="rId15"/>
    <p:sldId id="526" r:id="rId16"/>
    <p:sldId id="522" r:id="rId17"/>
    <p:sldId id="527" r:id="rId18"/>
    <p:sldId id="528" r:id="rId19"/>
    <p:sldId id="421" r:id="rId20"/>
    <p:sldId id="542" r:id="rId21"/>
    <p:sldId id="543" r:id="rId22"/>
    <p:sldId id="482" r:id="rId23"/>
    <p:sldId id="1296" r:id="rId24"/>
    <p:sldId id="651" r:id="rId25"/>
    <p:sldId id="1297" r:id="rId26"/>
    <p:sldId id="610" r:id="rId27"/>
    <p:sldId id="1025" r:id="rId28"/>
    <p:sldId id="1298" r:id="rId29"/>
    <p:sldId id="611" r:id="rId30"/>
    <p:sldId id="1299" r:id="rId31"/>
    <p:sldId id="1030" r:id="rId32"/>
    <p:sldId id="130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453"/>
            <p14:sldId id="447"/>
            <p14:sldId id="448"/>
            <p14:sldId id="449"/>
            <p14:sldId id="450"/>
            <p14:sldId id="451"/>
            <p14:sldId id="452"/>
            <p14:sldId id="518"/>
            <p14:sldId id="523"/>
            <p14:sldId id="520"/>
            <p14:sldId id="524"/>
            <p14:sldId id="521"/>
            <p14:sldId id="525"/>
            <p14:sldId id="526"/>
            <p14:sldId id="522"/>
            <p14:sldId id="527"/>
            <p14:sldId id="528"/>
            <p14:sldId id="421"/>
            <p14:sldId id="542"/>
            <p14:sldId id="543"/>
            <p14:sldId id="482"/>
            <p14:sldId id="1296"/>
            <p14:sldId id="651"/>
            <p14:sldId id="1297"/>
            <p14:sldId id="610"/>
            <p14:sldId id="1025"/>
            <p14:sldId id="1298"/>
            <p14:sldId id="611"/>
            <p14:sldId id="1299"/>
            <p14:sldId id="1030"/>
            <p14:sldId id="1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F90D-6B01-4B32-A9E1-C831222CE20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6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worship the God who was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worship the God who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worship the God who evermore will be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opened the prison doors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parted the raging sea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 He holds the victory yeah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401407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135513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sing to the God who heals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sing to the God who saves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sing to the God who always makes a way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 hung up 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He rose up from that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God’s still rolling stones away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13442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331380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272450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were the beggars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we’re royalty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were the prisoners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we’re running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are forgiven accepted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Redeemed by His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the house of the Lord sing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141923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58873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183602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6403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58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6828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45033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41848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Christ is Enough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6514035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2012 Hillsong MP Songs;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reward and all of my devotion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there's nothing in this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could ever satisfy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trial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I've been set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my all in all the joy of my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this hope will never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Heaven is our home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storm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is here to God be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long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1AC17-E0C2-C69C-68E8-97DDDD70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D6EC1E-E82B-2F23-B197-9B4AB0582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92C75-7E50-5207-3A75-6CF2EEBBB4A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90292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98258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EAD3-2378-8003-327E-BE191CBC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21BA0E-E5AD-D347-8EE8-8324DA926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7D28C-A96D-0FCF-28AD-CC7158B3736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62081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House Of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7168995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2020 Phil Wickham </a:t>
            </a:r>
            <a:r>
              <a:rPr lang="en-GB" sz="1200" dirty="0" err="1">
                <a:solidFill>
                  <a:schemeClr val="bg1"/>
                </a:solidFill>
              </a:rPr>
              <a:t>MusicSimply</a:t>
            </a:r>
            <a:r>
              <a:rPr lang="en-GB" sz="1200" dirty="0">
                <a:solidFill>
                  <a:schemeClr val="bg1"/>
                </a:solidFill>
              </a:rPr>
              <a:t> Global </a:t>
            </a:r>
            <a:r>
              <a:rPr lang="en-GB" sz="1200" dirty="0" err="1">
                <a:solidFill>
                  <a:schemeClr val="bg1"/>
                </a:solidFill>
              </a:rPr>
              <a:t>SongsBe</a:t>
            </a:r>
            <a:r>
              <a:rPr lang="en-GB" sz="1200" dirty="0">
                <a:solidFill>
                  <a:schemeClr val="bg1"/>
                </a:solidFill>
              </a:rPr>
              <a:t> Essential </a:t>
            </a:r>
            <a:r>
              <a:rPr lang="en-GB" sz="1200" dirty="0" err="1">
                <a:solidFill>
                  <a:schemeClr val="bg1"/>
                </a:solidFill>
              </a:rPr>
              <a:t>SongsCashagamble</a:t>
            </a:r>
            <a:r>
              <a:rPr lang="en-GB" sz="1200" dirty="0">
                <a:solidFill>
                  <a:schemeClr val="bg1"/>
                </a:solidFill>
              </a:rPr>
              <a:t> Jet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1015</Words>
  <Application>Microsoft Office PowerPoint</Application>
  <PresentationFormat>On-screen Show (4:3)</PresentationFormat>
  <Paragraphs>194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45</cp:revision>
  <dcterms:created xsi:type="dcterms:W3CDTF">2024-09-27T16:56:29Z</dcterms:created>
  <dcterms:modified xsi:type="dcterms:W3CDTF">2024-11-29T11:26:52Z</dcterms:modified>
</cp:coreProperties>
</file>