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550" r:id="rId3"/>
    <p:sldId id="461" r:id="rId4"/>
    <p:sldId id="462" r:id="rId5"/>
    <p:sldId id="554" r:id="rId6"/>
    <p:sldId id="551" r:id="rId7"/>
    <p:sldId id="447" r:id="rId8"/>
    <p:sldId id="448" r:id="rId9"/>
    <p:sldId id="449" r:id="rId10"/>
    <p:sldId id="555" r:id="rId11"/>
    <p:sldId id="556" r:id="rId12"/>
    <p:sldId id="557" r:id="rId13"/>
    <p:sldId id="558" r:id="rId14"/>
    <p:sldId id="559" r:id="rId15"/>
    <p:sldId id="560" r:id="rId16"/>
    <p:sldId id="561" r:id="rId17"/>
    <p:sldId id="562" r:id="rId18"/>
    <p:sldId id="511" r:id="rId19"/>
    <p:sldId id="512" r:id="rId20"/>
    <p:sldId id="513" r:id="rId21"/>
    <p:sldId id="514" r:id="rId22"/>
    <p:sldId id="501" r:id="rId23"/>
    <p:sldId id="537" r:id="rId24"/>
    <p:sldId id="53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>
      <p:cViewPr varScale="1">
        <p:scale>
          <a:sx n="106" d="100"/>
          <a:sy n="106" d="100"/>
        </p:scale>
        <p:origin x="196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23/02/2022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06-02-2022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Jireh</a:t>
            </a: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7164826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Chandler Moore | Chris Brown | Naomi Raine | Steven Furtick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Chandler Moore Designee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Music by Elevation Worship Publishing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Heritage Worship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Maverick City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Naomi Raine Music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37794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I'll never be more loved than I am right now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Wasn't holding You up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there's nothing I can do to let You down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 doesn't take a trophy to make You proud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I'll never be more loved than I am right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32773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Going through a storm but I won't go down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hear Your voice carried in the rhythm of the wind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call me out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would cross an ocean so I wouldn't drown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You've never been closer than You are right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14428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Jireh You are enough</a:t>
            </a:r>
          </a:p>
          <a:p>
            <a:r>
              <a:rPr lang="en-GB" sz="4400" dirty="0">
                <a:solidFill>
                  <a:schemeClr val="bg1"/>
                </a:solidFill>
              </a:rPr>
              <a:t>Jireh You are enough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be content in every circumstance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Jireh You are enough</a:t>
            </a:r>
            <a:br>
              <a:rPr lang="en-GB" sz="4400" dirty="0">
                <a:solidFill>
                  <a:schemeClr val="bg1"/>
                </a:solidFill>
              </a:rPr>
            </a:b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Forever enough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Always enough</a:t>
            </a:r>
          </a:p>
          <a:p>
            <a:r>
              <a:rPr lang="en-GB" sz="4400" dirty="0">
                <a:solidFill>
                  <a:schemeClr val="bg1"/>
                </a:solidFill>
              </a:rPr>
              <a:t>More than enough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50706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don't </a:t>
            </a:r>
            <a:r>
              <a:rPr lang="en-GB" sz="4400" dirty="0" err="1">
                <a:solidFill>
                  <a:schemeClr val="bg1"/>
                </a:solidFill>
              </a:rPr>
              <a:t>wanna</a:t>
            </a:r>
            <a:r>
              <a:rPr lang="en-GB" sz="4400" dirty="0">
                <a:solidFill>
                  <a:schemeClr val="bg1"/>
                </a:solidFill>
              </a:rPr>
              <a:t> forget how I feel right now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On the mountaintop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can see so clear what it's all about</a:t>
            </a:r>
          </a:p>
          <a:p>
            <a:r>
              <a:rPr lang="en-GB" sz="4400" dirty="0">
                <a:solidFill>
                  <a:schemeClr val="bg1"/>
                </a:solidFill>
              </a:rPr>
              <a:t>Stay by my side when the sun goes down</a:t>
            </a:r>
          </a:p>
          <a:p>
            <a:r>
              <a:rPr lang="en-GB" sz="4400" dirty="0">
                <a:solidFill>
                  <a:schemeClr val="bg1"/>
                </a:solidFill>
              </a:rPr>
              <a:t>Don't </a:t>
            </a:r>
            <a:r>
              <a:rPr lang="en-GB" sz="4400" dirty="0" err="1">
                <a:solidFill>
                  <a:schemeClr val="bg1"/>
                </a:solidFill>
              </a:rPr>
              <a:t>wanna</a:t>
            </a:r>
            <a:r>
              <a:rPr lang="en-GB" sz="4400" dirty="0">
                <a:solidFill>
                  <a:schemeClr val="bg1"/>
                </a:solidFill>
              </a:rPr>
              <a:t> forget how I feel right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083056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I'm already loved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I'm already chosen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know who I am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know what You've spoken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I'm already loved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More than I could imagine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that is enough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3728001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If He dresses the lilies with beauty and </a:t>
            </a:r>
            <a:r>
              <a:rPr lang="en-GB" sz="4400" dirty="0" err="1">
                <a:solidFill>
                  <a:schemeClr val="bg1"/>
                </a:solidFill>
              </a:rPr>
              <a:t>splendor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How much more will He clothe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How much more will He clothe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If He watches over every sparrow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How much more does He love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How much more does He love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86165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More than you ask think or imagine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According to His power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Working in us</a:t>
            </a:r>
            <a:br>
              <a:rPr lang="en-GB" sz="4400" dirty="0">
                <a:solidFill>
                  <a:schemeClr val="bg1"/>
                </a:solidFill>
              </a:rPr>
            </a:b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How much more does He love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1912364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Goodness Of God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7117726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Fielding | Brian Johnson | Ed Cash | Jason Ingram | Jenn Johnson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2018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SHOUT! Music Publishing Australia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477780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love 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Your mercy never fails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my days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I've been held in Your hands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the moment that I wake up</a:t>
            </a:r>
          </a:p>
          <a:p>
            <a:r>
              <a:rPr lang="en-GB" sz="4400" dirty="0">
                <a:solidFill>
                  <a:schemeClr val="bg1"/>
                </a:solidFill>
              </a:rPr>
              <a:t>Until I lay my head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34829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This is my desire</a:t>
            </a:r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1866132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Reuben Morgan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1995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0502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All my life You have been faithful</a:t>
            </a:r>
          </a:p>
          <a:p>
            <a:r>
              <a:rPr lang="en-GB" sz="5000" dirty="0">
                <a:solidFill>
                  <a:schemeClr val="bg1"/>
                </a:solidFill>
              </a:rPr>
              <a:t>All my life You have been so </a:t>
            </a:r>
            <a:r>
              <a:rPr lang="en-GB" sz="5000" dirty="0" err="1">
                <a:solidFill>
                  <a:schemeClr val="bg1"/>
                </a:solidFill>
              </a:rPr>
              <a:t>so</a:t>
            </a:r>
            <a:r>
              <a:rPr lang="en-GB" sz="5000" dirty="0">
                <a:solidFill>
                  <a:schemeClr val="bg1"/>
                </a:solidFill>
              </a:rPr>
              <a:t> good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With every breath that I am able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544967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love Your voice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have led me through the fire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darkest night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are close like no other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father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friend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have lived in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4115935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my life laid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I’m surrendered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give You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running after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857765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641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99E9C2-6CED-4D50-8D20-055CD2B11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1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This is my desire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honour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Lord with all my heart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I have within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give You praise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that I adore is in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92576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Lord I give You my heart</a:t>
            </a:r>
          </a:p>
          <a:p>
            <a:r>
              <a:rPr lang="en-GB" sz="6000" dirty="0">
                <a:solidFill>
                  <a:schemeClr val="bg1"/>
                </a:solidFill>
              </a:rPr>
              <a:t>I give You my soul</a:t>
            </a:r>
          </a:p>
          <a:p>
            <a:r>
              <a:rPr lang="en-GB" sz="6000" dirty="0">
                <a:solidFill>
                  <a:schemeClr val="bg1"/>
                </a:solidFill>
              </a:rPr>
              <a:t>I live for You alone</a:t>
            </a:r>
          </a:p>
          <a:p>
            <a:r>
              <a:rPr lang="en-GB" sz="6000" dirty="0" err="1">
                <a:solidFill>
                  <a:schemeClr val="bg1"/>
                </a:solidFill>
              </a:rPr>
              <a:t>Ev'ry</a:t>
            </a:r>
            <a:r>
              <a:rPr lang="en-GB" sz="6000" dirty="0">
                <a:solidFill>
                  <a:schemeClr val="bg1"/>
                </a:solidFill>
              </a:rPr>
              <a:t> breath that I take</a:t>
            </a:r>
          </a:p>
          <a:p>
            <a:r>
              <a:rPr lang="en-GB" sz="6000" dirty="0" err="1">
                <a:solidFill>
                  <a:schemeClr val="bg1"/>
                </a:solidFill>
              </a:rPr>
              <a:t>Ev'ry</a:t>
            </a:r>
            <a:r>
              <a:rPr lang="en-GB" sz="6000" dirty="0">
                <a:solidFill>
                  <a:schemeClr val="bg1"/>
                </a:solidFill>
              </a:rPr>
              <a:t> moment I'm awake</a:t>
            </a:r>
          </a:p>
          <a:p>
            <a:r>
              <a:rPr lang="en-GB" sz="6000" dirty="0">
                <a:solidFill>
                  <a:schemeClr val="bg1"/>
                </a:solidFill>
              </a:rPr>
              <a:t>Lord have Your way in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43656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Majesty majesty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grace has found me just as I am</a:t>
            </a:r>
          </a:p>
          <a:p>
            <a:r>
              <a:rPr lang="en-GB" sz="4400" dirty="0">
                <a:solidFill>
                  <a:schemeClr val="bg1"/>
                </a:solidFill>
              </a:rPr>
              <a:t>Empty handed but alive in Your hands</a:t>
            </a:r>
          </a:p>
          <a:p>
            <a:r>
              <a:rPr lang="en-GB" sz="4400" dirty="0">
                <a:solidFill>
                  <a:schemeClr val="bg1"/>
                </a:solidFill>
              </a:rPr>
              <a:t>Majesty </a:t>
            </a:r>
            <a:r>
              <a:rPr lang="en-GB" sz="4400" dirty="0" err="1">
                <a:solidFill>
                  <a:schemeClr val="bg1"/>
                </a:solidFill>
              </a:rPr>
              <a:t>majesty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Forever I am changed by Your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the presence of Your majesty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224401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Everlasting God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4556538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Brenton Brown | Ken Riley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2005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77678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Strength will rise as we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Strength will rise as we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will wait upon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000" dirty="0">
              <a:solidFill>
                <a:schemeClr val="bg1"/>
              </a:solidFill>
            </a:endParaRPr>
          </a:p>
          <a:p>
            <a:endParaRPr lang="en-GB" sz="5000" dirty="0">
              <a:solidFill>
                <a:schemeClr val="bg1"/>
              </a:solidFill>
            </a:endParaRPr>
          </a:p>
          <a:p>
            <a:r>
              <a:rPr lang="en-GB" sz="5000" dirty="0">
                <a:solidFill>
                  <a:schemeClr val="bg1"/>
                </a:solidFill>
              </a:rPr>
              <a:t>Our God You reign forever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Our Hope our strong </a:t>
            </a:r>
            <a:r>
              <a:rPr lang="en-GB" sz="5000" dirty="0" err="1">
                <a:solidFill>
                  <a:schemeClr val="bg1"/>
                </a:solidFill>
              </a:rPr>
              <a:t>Deliv'rer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You are the everlasting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everlasting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do not faint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won't grow weary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You're the defender of the weak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comfort those in need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lift us up on wings like eagles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913</Words>
  <Application>Microsoft Office PowerPoint</Application>
  <PresentationFormat>On-screen Show (4:3)</PresentationFormat>
  <Paragraphs>166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146</cp:revision>
  <dcterms:created xsi:type="dcterms:W3CDTF">2019-09-23T12:06:27Z</dcterms:created>
  <dcterms:modified xsi:type="dcterms:W3CDTF">2022-02-23T09:33:00Z</dcterms:modified>
</cp:coreProperties>
</file>