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38" r:id="rId3"/>
    <p:sldId id="522" r:id="rId4"/>
    <p:sldId id="539" r:id="rId5"/>
    <p:sldId id="540" r:id="rId6"/>
    <p:sldId id="423" r:id="rId7"/>
    <p:sldId id="424" r:id="rId8"/>
    <p:sldId id="425" r:id="rId9"/>
    <p:sldId id="426" r:id="rId10"/>
    <p:sldId id="476" r:id="rId11"/>
    <p:sldId id="422" r:id="rId12"/>
    <p:sldId id="388" r:id="rId13"/>
    <p:sldId id="389" r:id="rId14"/>
    <p:sldId id="390" r:id="rId15"/>
    <p:sldId id="541" r:id="rId16"/>
    <p:sldId id="542" r:id="rId17"/>
    <p:sldId id="543" r:id="rId18"/>
    <p:sldId id="511" r:id="rId19"/>
    <p:sldId id="512" r:id="rId20"/>
    <p:sldId id="513" r:id="rId21"/>
    <p:sldId id="514" r:id="rId22"/>
    <p:sldId id="501" r:id="rId23"/>
    <p:sldId id="537" r:id="rId24"/>
    <p:sldId id="544" r:id="rId25"/>
    <p:sldId id="545" r:id="rId26"/>
    <p:sldId id="546" r:id="rId27"/>
    <p:sldId id="547" r:id="rId28"/>
    <p:sldId id="548" r:id="rId29"/>
    <p:sldId id="54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>
        <p:scale>
          <a:sx n="100" d="100"/>
          <a:sy n="100" d="100"/>
        </p:scale>
        <p:origin x="211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27-02-2022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Holy And Anointed One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164361</a:t>
            </a:r>
          </a:p>
          <a:p>
            <a:endParaRPr lang="en-GB" sz="1200" dirty="0"/>
          </a:p>
          <a:p>
            <a:r>
              <a:rPr lang="en-GB" sz="1200" dirty="0"/>
              <a:t>John Barnett</a:t>
            </a:r>
          </a:p>
          <a:p>
            <a:endParaRPr lang="en-GB" sz="1200" dirty="0"/>
          </a:p>
          <a:p>
            <a:r>
              <a:rPr lang="en-GB" sz="1200" dirty="0"/>
              <a:t>© 1988 Mercy / Vineyard Publishing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5379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</a:t>
            </a:r>
            <a:r>
              <a:rPr lang="en-GB" sz="4400" dirty="0" err="1">
                <a:solidFill>
                  <a:schemeClr val="bg1"/>
                </a:solidFill>
              </a:rPr>
              <a:t>Jesus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Holy and Anointed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name is like honey on my lips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Spirit like water to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Word is a lamp unto my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I love You I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66107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</a:t>
            </a:r>
            <a:r>
              <a:rPr lang="en-GB" sz="4400" dirty="0" err="1">
                <a:solidFill>
                  <a:schemeClr val="bg1"/>
                </a:solidFill>
              </a:rPr>
              <a:t>Jesus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Risen and Exalted 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 name is like honey on my lips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Spirit like water to my soul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Word is a lamp unto my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I love You I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02615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95740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 believe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7018338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Matt Crocker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0379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everlasting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all creating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Through Your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Conceiving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88662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God our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is three in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we will rise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20638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judge and our defender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Suffered and crucified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Descended into darkness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rose in glorious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59066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You rose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that Jesus Christ is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48173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Jesus comes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69873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54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850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6067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7952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</a:t>
            </a:r>
            <a:r>
              <a:rPr lang="en-GB" sz="4400" dirty="0" err="1">
                <a:solidFill>
                  <a:schemeClr val="bg1"/>
                </a:solidFill>
              </a:rPr>
              <a:t>splendor</a:t>
            </a:r>
            <a:r>
              <a:rPr lang="en-GB" sz="4400" dirty="0">
                <a:solidFill>
                  <a:schemeClr val="bg1"/>
                </a:solidFill>
              </a:rPr>
              <a:t>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1143</Words>
  <Application>Microsoft Office PowerPoint</Application>
  <PresentationFormat>On-screen Show (4:3)</PresentationFormat>
  <Paragraphs>199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133</cp:revision>
  <dcterms:created xsi:type="dcterms:W3CDTF">2019-09-23T12:06:27Z</dcterms:created>
  <dcterms:modified xsi:type="dcterms:W3CDTF">2022-02-23T09:27:14Z</dcterms:modified>
</cp:coreProperties>
</file>