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70" r:id="rId2"/>
    <p:sldId id="726" r:id="rId3"/>
    <p:sldId id="72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76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11/10/2022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11/10/2022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11/10/2022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11/10/2022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11/10/2022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11/10/2022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11/10/2022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11/10/2022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11/10/2022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11/10/2022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11/10/2022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11/10/2022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God Loves Me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3934735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Peter </a:t>
            </a:r>
            <a:r>
              <a:rPr lang="en-GB" sz="1200" dirty="0" err="1">
                <a:solidFill>
                  <a:schemeClr val="bg1"/>
                </a:solidFill>
              </a:rPr>
              <a:t>Bignall</a:t>
            </a:r>
            <a:r>
              <a:rPr lang="en-GB" sz="1200" dirty="0">
                <a:solidFill>
                  <a:schemeClr val="bg1"/>
                </a:solidFill>
              </a:rPr>
              <a:t> | Peter </a:t>
            </a:r>
            <a:r>
              <a:rPr lang="en-GB" sz="1200" dirty="0" err="1">
                <a:solidFill>
                  <a:schemeClr val="bg1"/>
                </a:solidFill>
              </a:rPr>
              <a:t>Tye</a:t>
            </a:r>
            <a:r>
              <a:rPr lang="en-GB" sz="1200" dirty="0">
                <a:solidFill>
                  <a:schemeClr val="bg1"/>
                </a:solidFill>
              </a:rPr>
              <a:t> | Steve Whitehouse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2001 Thankyou Music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478394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God loves me I'm </a:t>
            </a:r>
            <a:r>
              <a:rPr lang="en-GB" sz="5400" dirty="0" err="1">
                <a:solidFill>
                  <a:schemeClr val="bg1"/>
                </a:solidFill>
              </a:rPr>
              <a:t>gonna</a:t>
            </a:r>
            <a:r>
              <a:rPr lang="en-GB" sz="5400" dirty="0">
                <a:solidFill>
                  <a:schemeClr val="bg1"/>
                </a:solidFill>
              </a:rPr>
              <a:t> shout it out</a:t>
            </a:r>
          </a:p>
          <a:p>
            <a:r>
              <a:rPr lang="en-GB" sz="5400" dirty="0">
                <a:solidFill>
                  <a:schemeClr val="bg1"/>
                </a:solidFill>
              </a:rPr>
              <a:t>God loves me I </a:t>
            </a:r>
            <a:r>
              <a:rPr lang="en-GB" sz="5400" dirty="0" err="1">
                <a:solidFill>
                  <a:schemeClr val="bg1"/>
                </a:solidFill>
              </a:rPr>
              <a:t>wanna</a:t>
            </a:r>
            <a:r>
              <a:rPr lang="en-GB" sz="5400" dirty="0">
                <a:solidFill>
                  <a:schemeClr val="bg1"/>
                </a:solidFill>
              </a:rPr>
              <a:t> live it out</a:t>
            </a:r>
          </a:p>
          <a:p>
            <a:r>
              <a:rPr lang="en-GB" sz="5400" dirty="0">
                <a:solidFill>
                  <a:schemeClr val="bg1"/>
                </a:solidFill>
              </a:rPr>
              <a:t>God loves me I know He loves me forever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1/7</a:t>
            </a:r>
          </a:p>
        </p:txBody>
      </p:sp>
    </p:spTree>
    <p:extLst>
      <p:ext uri="{BB962C8B-B14F-4D97-AF65-F5344CB8AC3E}">
        <p14:creationId xmlns:p14="http://schemas.microsoft.com/office/powerpoint/2010/main" val="2273101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When I'm in the sun having fun</a:t>
            </a:r>
          </a:p>
          <a:p>
            <a:r>
              <a:rPr lang="en-GB" sz="5400" dirty="0">
                <a:solidFill>
                  <a:schemeClr val="bg1"/>
                </a:solidFill>
              </a:rPr>
              <a:t>Then I know that He loves me</a:t>
            </a:r>
          </a:p>
          <a:p>
            <a:r>
              <a:rPr lang="en-GB" sz="5400" dirty="0">
                <a:solidFill>
                  <a:schemeClr val="bg1"/>
                </a:solidFill>
              </a:rPr>
              <a:t>When I feel the rain I feel the same</a:t>
            </a:r>
          </a:p>
          <a:p>
            <a:r>
              <a:rPr lang="en-GB" sz="5400" dirty="0" err="1">
                <a:solidFill>
                  <a:schemeClr val="bg1"/>
                </a:solidFill>
              </a:rPr>
              <a:t>'Cause</a:t>
            </a:r>
            <a:r>
              <a:rPr lang="en-GB" sz="5400" dirty="0">
                <a:solidFill>
                  <a:schemeClr val="bg1"/>
                </a:solidFill>
              </a:rPr>
              <a:t> He's the King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1/7</a:t>
            </a:r>
          </a:p>
        </p:txBody>
      </p:sp>
    </p:spTree>
    <p:extLst>
      <p:ext uri="{BB962C8B-B14F-4D97-AF65-F5344CB8AC3E}">
        <p14:creationId xmlns:p14="http://schemas.microsoft.com/office/powerpoint/2010/main" val="3372367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751</TotalTime>
  <Words>107</Words>
  <Application>Microsoft Office PowerPoint</Application>
  <PresentationFormat>On-screen Show (4:3)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akagi_probook</vt:lpstr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dele@4ng.net</cp:lastModifiedBy>
  <cp:revision>75</cp:revision>
  <dcterms:created xsi:type="dcterms:W3CDTF">2019-09-23T12:06:27Z</dcterms:created>
  <dcterms:modified xsi:type="dcterms:W3CDTF">2022-10-11T13:55:07Z</dcterms:modified>
</cp:coreProperties>
</file>