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8" r:id="rId2"/>
    <p:sldId id="520" r:id="rId3"/>
    <p:sldId id="521" r:id="rId4"/>
    <p:sldId id="522" r:id="rId5"/>
    <p:sldId id="725" r:id="rId6"/>
    <p:sldId id="726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Happy Day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4847027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Ben </a:t>
            </a:r>
            <a:r>
              <a:rPr lang="en-GB" sz="1200" dirty="0" err="1">
                <a:solidFill>
                  <a:schemeClr val="bg1"/>
                </a:solidFill>
              </a:rPr>
              <a:t>Cantelon</a:t>
            </a:r>
            <a:r>
              <a:rPr lang="en-GB" sz="1200" dirty="0">
                <a:solidFill>
                  <a:schemeClr val="bg1"/>
                </a:solidFill>
              </a:rPr>
              <a:t> | Tim Hughes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2006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 greatest day in history</a:t>
            </a:r>
          </a:p>
          <a:p>
            <a:r>
              <a:rPr lang="en-GB" sz="4000" dirty="0">
                <a:solidFill>
                  <a:schemeClr val="bg1"/>
                </a:solidFill>
              </a:rPr>
              <a:t>Death is beaten You have rescued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it out Jesus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empty cross the empty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Life eternal You have won the 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Shout it out Jesus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alive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And oh happy day happy 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washed my sin away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Oh happy day happy 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I'll never be the same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Forever I am changed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(What a glorious </a:t>
            </a:r>
            <a:r>
              <a:rPr lang="en-GB" sz="4000" dirty="0" err="1">
                <a:solidFill>
                  <a:schemeClr val="bg1"/>
                </a:solidFill>
              </a:rPr>
              <a:t>glorious</a:t>
            </a:r>
            <a:r>
              <a:rPr lang="en-GB" sz="4000" dirty="0">
                <a:solidFill>
                  <a:schemeClr val="bg1"/>
                </a:solidFill>
              </a:rPr>
              <a:t> day)</a:t>
            </a:r>
          </a:p>
          <a:p>
            <a:r>
              <a:rPr lang="en-GB" sz="4000" dirty="0">
                <a:solidFill>
                  <a:schemeClr val="bg1"/>
                </a:solidFill>
              </a:rPr>
              <a:t>(I'll never be the same)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214479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When I stand in that place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Free at last meeting face to face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am Yours Jesus You are mine</a:t>
            </a:r>
          </a:p>
          <a:p>
            <a:r>
              <a:rPr lang="en-GB" sz="4000" dirty="0">
                <a:solidFill>
                  <a:schemeClr val="bg1"/>
                </a:solidFill>
              </a:rPr>
              <a:t>Endless joy perfect peace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Earthly pain finally will cease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Celebrate Jesus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alive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96186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Oh what a glorious 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What a glorious 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That You have saved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oh what a glorious 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What a glorious name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Hey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1669276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What a glorious </a:t>
            </a:r>
            <a:r>
              <a:rPr lang="en-GB" sz="4000" dirty="0" err="1">
                <a:solidFill>
                  <a:schemeClr val="bg1"/>
                </a:solidFill>
              </a:rPr>
              <a:t>glorious</a:t>
            </a:r>
            <a:r>
              <a:rPr lang="en-GB" sz="4000" dirty="0">
                <a:solidFill>
                  <a:schemeClr val="bg1"/>
                </a:solidFill>
              </a:rPr>
              <a:t> 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I'll never be the same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36026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204</Words>
  <Application>Microsoft Office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75</cp:revision>
  <dcterms:created xsi:type="dcterms:W3CDTF">2019-09-23T12:06:27Z</dcterms:created>
  <dcterms:modified xsi:type="dcterms:W3CDTF">2022-10-11T15:18:03Z</dcterms:modified>
</cp:coreProperties>
</file>