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0" r:id="rId2"/>
    <p:sldId id="461" r:id="rId3"/>
    <p:sldId id="462" r:id="rId4"/>
    <p:sldId id="463" r:id="rId5"/>
    <p:sldId id="4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Redeemer Lives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2397964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Reuben Morgan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1998 Hillsong Music Publishing Australia (Admin. by Hillsong Music Publishing UK)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4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know He rescued my soul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His blood has covered my sin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My shame He's taken away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My pain is healed in His name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</a:p>
          <a:p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I'll raise a banner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 err="1">
                <a:solidFill>
                  <a:schemeClr val="bg1"/>
                </a:solidFill>
                <a:effectLst/>
                <a:latin typeface="akagi_probook"/>
              </a:rPr>
              <a:t>'Cause</a:t>
            </a: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 my Lord has conquered the grave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75940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26086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lift my burdens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rise with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dancing on this mountain top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see Your kingdom come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443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73246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145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75</cp:revision>
  <dcterms:created xsi:type="dcterms:W3CDTF">2019-09-23T12:06:27Z</dcterms:created>
  <dcterms:modified xsi:type="dcterms:W3CDTF">2022-10-11T15:08:48Z</dcterms:modified>
</cp:coreProperties>
</file>