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459" r:id="rId2"/>
    <p:sldId id="608" r:id="rId3"/>
    <p:sldId id="483" r:id="rId4"/>
    <p:sldId id="484" r:id="rId5"/>
    <p:sldId id="518" r:id="rId6"/>
    <p:sldId id="520" r:id="rId7"/>
    <p:sldId id="521" r:id="rId8"/>
    <p:sldId id="522" r:id="rId9"/>
    <p:sldId id="725" r:id="rId10"/>
    <p:sldId id="726" r:id="rId11"/>
    <p:sldId id="460" r:id="rId12"/>
    <p:sldId id="461" r:id="rId13"/>
    <p:sldId id="462" r:id="rId14"/>
    <p:sldId id="463" r:id="rId15"/>
    <p:sldId id="464" r:id="rId16"/>
    <p:sldId id="670" r:id="rId17"/>
    <p:sldId id="671" r:id="rId18"/>
    <p:sldId id="672" r:id="rId19"/>
    <p:sldId id="673" r:id="rId20"/>
    <p:sldId id="674" r:id="rId21"/>
    <p:sldId id="512" r:id="rId22"/>
    <p:sldId id="513" r:id="rId23"/>
    <p:sldId id="514" r:id="rId24"/>
    <p:sldId id="605" r:id="rId25"/>
    <p:sldId id="540" r:id="rId26"/>
    <p:sldId id="723" r:id="rId27"/>
    <p:sldId id="72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88" autoAdjust="0"/>
    <p:restoredTop sz="94660"/>
  </p:normalViewPr>
  <p:slideViewPr>
    <p:cSldViewPr>
      <p:cViewPr varScale="1">
        <p:scale>
          <a:sx n="106" d="100"/>
          <a:sy n="106" d="100"/>
        </p:scale>
        <p:origin x="154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11/10/2022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11/10/2022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73C4-F008-4FD5-AAEC-EF911DED4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764704"/>
            <a:ext cx="8229600" cy="452596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GB" sz="6000" dirty="0">
                <a:solidFill>
                  <a:schemeClr val="bg1"/>
                </a:solidFill>
              </a:rPr>
              <a:t>Cornerstone City Church</a:t>
            </a: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Peninsula Plus Community</a:t>
            </a:r>
            <a:br>
              <a:rPr lang="en-GB" sz="6000" dirty="0">
                <a:solidFill>
                  <a:schemeClr val="bg1"/>
                </a:solidFill>
              </a:rPr>
            </a:b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5200" dirty="0">
                <a:solidFill>
                  <a:schemeClr val="bg1"/>
                </a:solidFill>
              </a:rPr>
              <a:t>Hoo Are </a:t>
            </a:r>
            <a:r>
              <a:rPr lang="en-GB" sz="5200" dirty="0" err="1">
                <a:solidFill>
                  <a:schemeClr val="bg1"/>
                </a:solidFill>
              </a:rPr>
              <a:t>Ya</a:t>
            </a:r>
            <a:br>
              <a:rPr lang="en-GB" sz="5200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16-10-2022</a:t>
            </a:r>
          </a:p>
        </p:txBody>
      </p:sp>
    </p:spTree>
    <p:extLst>
      <p:ext uri="{BB962C8B-B14F-4D97-AF65-F5344CB8AC3E}">
        <p14:creationId xmlns:p14="http://schemas.microsoft.com/office/powerpoint/2010/main" val="109961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What a glorious </a:t>
            </a:r>
            <a:r>
              <a:rPr lang="en-GB" sz="4000" dirty="0" err="1">
                <a:solidFill>
                  <a:schemeClr val="bg1"/>
                </a:solidFill>
              </a:rPr>
              <a:t>glorious</a:t>
            </a:r>
            <a:r>
              <a:rPr lang="en-GB" sz="4000" dirty="0">
                <a:solidFill>
                  <a:schemeClr val="bg1"/>
                </a:solidFill>
              </a:rPr>
              <a:t> day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I'll never be the same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5/5</a:t>
            </a:r>
          </a:p>
        </p:txBody>
      </p:sp>
    </p:spTree>
    <p:extLst>
      <p:ext uri="{BB962C8B-B14F-4D97-AF65-F5344CB8AC3E}">
        <p14:creationId xmlns:p14="http://schemas.microsoft.com/office/powerpoint/2010/main" val="36026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My Redeemer Lives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Song # 2397964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Reuben Morgan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© 1998 Hillsong Music Publishing Australia (Admin. by Hillsong Music Publishing UK)</a:t>
            </a:r>
          </a:p>
          <a:p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For use solely with the </a:t>
            </a:r>
            <a:r>
              <a:rPr lang="en-GB" sz="900" b="0" i="1" dirty="0" err="1">
                <a:solidFill>
                  <a:srgbClr val="717171"/>
                </a:solidFill>
                <a:effectLst/>
                <a:latin typeface="akagi_probook"/>
              </a:rPr>
              <a:t>SongSelect</a:t>
            </a:r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® </a:t>
            </a:r>
            <a:r>
              <a:rPr lang="en-GB" sz="900" b="0" i="1" u="none" strike="noStrike" dirty="0">
                <a:solidFill>
                  <a:srgbClr val="00A3E0"/>
                </a:solidFill>
                <a:effectLst/>
                <a:latin typeface="akagi_probook"/>
                <a:hlinkClick r:id="rId2"/>
              </a:rPr>
              <a:t>Terms of Use</a:t>
            </a:r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. All rights reserved. </a:t>
            </a:r>
            <a:r>
              <a:rPr lang="en-GB" sz="900" b="0" i="1" u="none" strike="noStrike" dirty="0">
                <a:solidFill>
                  <a:srgbClr val="00A3E0"/>
                </a:solidFill>
                <a:effectLst/>
                <a:latin typeface="akagi_probook"/>
                <a:hlinkClick r:id="rId3"/>
              </a:rPr>
              <a:t>www.ccli.com</a:t>
            </a:r>
            <a:endParaRPr lang="en-GB" sz="900" b="0" i="1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200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  <a:t>I know He rescued my soul</a:t>
            </a:r>
            <a:b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</a:br>
            <a: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  <a:t>His blood has covered my sin</a:t>
            </a:r>
            <a:b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</a:br>
            <a: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  <a:t>I believe I believe</a:t>
            </a:r>
            <a:b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</a:br>
            <a: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  <a:t>My shame He's taken away</a:t>
            </a:r>
            <a:b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</a:br>
            <a: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  <a:t>My pain is healed in His name</a:t>
            </a:r>
            <a:b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</a:br>
            <a: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  <a:t>I believe I believe</a:t>
            </a:r>
          </a:p>
          <a:p>
            <a: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  <a:t>I'll raise a banner</a:t>
            </a:r>
            <a:b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</a:br>
            <a:r>
              <a:rPr lang="en-GB" sz="4400" i="0" dirty="0" err="1">
                <a:solidFill>
                  <a:schemeClr val="bg1"/>
                </a:solidFill>
                <a:effectLst/>
                <a:latin typeface="akagi_probook"/>
              </a:rPr>
              <a:t>'Cause</a:t>
            </a:r>
            <a: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  <a:t> my Lord has conquered the grave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2531468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My Redeemer lives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My Redeemer lives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My Redeemer lives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My Redeemer lives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3163976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You lift my burdens</a:t>
            </a:r>
          </a:p>
          <a:p>
            <a:r>
              <a:rPr lang="en-GB" sz="5400" dirty="0">
                <a:solidFill>
                  <a:schemeClr val="bg1"/>
                </a:solidFill>
              </a:rPr>
              <a:t>I'll rise with You</a:t>
            </a:r>
          </a:p>
          <a:p>
            <a:r>
              <a:rPr lang="en-GB" sz="5400" dirty="0">
                <a:solidFill>
                  <a:schemeClr val="bg1"/>
                </a:solidFill>
              </a:rPr>
              <a:t>I'm dancing on this mountain top</a:t>
            </a:r>
          </a:p>
          <a:p>
            <a:r>
              <a:rPr lang="en-GB" sz="5400" dirty="0">
                <a:solidFill>
                  <a:schemeClr val="bg1"/>
                </a:solidFill>
              </a:rPr>
              <a:t>To see Your kingdom come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777939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My Redeemer lives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My Redeemer lives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My Redeemer lives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My Redeemer lives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2762407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This Is Amazing Grace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6333821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Jeremy Riddle | Josh Farro | Phil Wickham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2012 WC Music Corp. (Admin. by / Small Stone Media BV, Holland (Admin. in the UK/Eire by Song Solutions www.songsolutions.org))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Bethel Music Publishing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Phil Wickham Music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Seems Like Music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Sing My Songs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478394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Who breaks the power of sin and darkness</a:t>
            </a:r>
          </a:p>
          <a:p>
            <a:r>
              <a:rPr lang="en-GB" sz="5400" dirty="0">
                <a:solidFill>
                  <a:schemeClr val="bg1"/>
                </a:solidFill>
              </a:rPr>
              <a:t>Whose love is mighty and so much stronger</a:t>
            </a:r>
          </a:p>
          <a:p>
            <a:r>
              <a:rPr lang="en-GB" sz="5400" dirty="0">
                <a:solidFill>
                  <a:schemeClr val="bg1"/>
                </a:solidFill>
              </a:rPr>
              <a:t>The King of Glory the King above all kings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1/7</a:t>
            </a:r>
          </a:p>
        </p:txBody>
      </p:sp>
    </p:spTree>
    <p:extLst>
      <p:ext uri="{BB962C8B-B14F-4D97-AF65-F5344CB8AC3E}">
        <p14:creationId xmlns:p14="http://schemas.microsoft.com/office/powerpoint/2010/main" val="2702671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Who shakes the whole earth with holy thunder</a:t>
            </a:r>
          </a:p>
          <a:p>
            <a:r>
              <a:rPr lang="en-GB" sz="5400" dirty="0">
                <a:solidFill>
                  <a:schemeClr val="bg1"/>
                </a:solidFill>
              </a:rPr>
              <a:t>And leaves us breathless in awe and wonder</a:t>
            </a:r>
          </a:p>
          <a:p>
            <a:r>
              <a:rPr lang="en-GB" sz="5400" dirty="0">
                <a:solidFill>
                  <a:schemeClr val="bg1"/>
                </a:solidFill>
              </a:rPr>
              <a:t>The King of Glory the King above all kings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2/7</a:t>
            </a:r>
          </a:p>
        </p:txBody>
      </p:sp>
    </p:spTree>
    <p:extLst>
      <p:ext uri="{BB962C8B-B14F-4D97-AF65-F5344CB8AC3E}">
        <p14:creationId xmlns:p14="http://schemas.microsoft.com/office/powerpoint/2010/main" val="2362888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This is amazing grace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This is unfailing love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That You would take my place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That You would bear my cross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 laid down Your life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That I would be set free</a:t>
            </a:r>
          </a:p>
          <a:p>
            <a:r>
              <a:rPr lang="en-GB" sz="4400" dirty="0">
                <a:solidFill>
                  <a:schemeClr val="bg1"/>
                </a:solidFill>
              </a:rPr>
              <a:t>Oh Jesus I sing for all that You've done for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3/7</a:t>
            </a:r>
          </a:p>
        </p:txBody>
      </p:sp>
    </p:spTree>
    <p:extLst>
      <p:ext uri="{BB962C8B-B14F-4D97-AF65-F5344CB8AC3E}">
        <p14:creationId xmlns:p14="http://schemas.microsoft.com/office/powerpoint/2010/main" val="117235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God Loves Me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3934735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Peter </a:t>
            </a:r>
            <a:r>
              <a:rPr lang="en-GB" sz="1200" dirty="0" err="1">
                <a:solidFill>
                  <a:schemeClr val="bg1"/>
                </a:solidFill>
              </a:rPr>
              <a:t>Bignall</a:t>
            </a:r>
            <a:r>
              <a:rPr lang="en-GB" sz="1200" dirty="0">
                <a:solidFill>
                  <a:schemeClr val="bg1"/>
                </a:solidFill>
              </a:rPr>
              <a:t> | Peter </a:t>
            </a:r>
            <a:r>
              <a:rPr lang="en-GB" sz="1200" dirty="0" err="1">
                <a:solidFill>
                  <a:schemeClr val="bg1"/>
                </a:solidFill>
              </a:rPr>
              <a:t>Tye</a:t>
            </a:r>
            <a:r>
              <a:rPr lang="en-GB" sz="1200" dirty="0">
                <a:solidFill>
                  <a:schemeClr val="bg1"/>
                </a:solidFill>
              </a:rPr>
              <a:t> | Steve Whitehouse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2001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633692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Who brings our chaos back into order</a:t>
            </a:r>
          </a:p>
          <a:p>
            <a:r>
              <a:rPr lang="en-GB" sz="5000" dirty="0">
                <a:solidFill>
                  <a:schemeClr val="bg1"/>
                </a:solidFill>
              </a:rPr>
              <a:t>Who makes the orphan a son and daughter</a:t>
            </a:r>
          </a:p>
          <a:p>
            <a:r>
              <a:rPr lang="en-GB" sz="5000" dirty="0">
                <a:solidFill>
                  <a:schemeClr val="bg1"/>
                </a:solidFill>
              </a:rPr>
              <a:t>The King of Glory the King of Glory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4/7</a:t>
            </a:r>
          </a:p>
        </p:txBody>
      </p:sp>
    </p:spTree>
    <p:extLst>
      <p:ext uri="{BB962C8B-B14F-4D97-AF65-F5344CB8AC3E}">
        <p14:creationId xmlns:p14="http://schemas.microsoft.com/office/powerpoint/2010/main" val="2981371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Who rules the nations with truth and justice</a:t>
            </a:r>
          </a:p>
          <a:p>
            <a:r>
              <a:rPr lang="en-GB" sz="5000" dirty="0">
                <a:solidFill>
                  <a:schemeClr val="bg1"/>
                </a:solidFill>
              </a:rPr>
              <a:t>Shines like the sun in all of its brilliance</a:t>
            </a:r>
          </a:p>
          <a:p>
            <a:r>
              <a:rPr lang="en-GB" sz="5000" dirty="0">
                <a:solidFill>
                  <a:schemeClr val="bg1"/>
                </a:solidFill>
              </a:rPr>
              <a:t>The King of Glory the King above all kings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5/7</a:t>
            </a:r>
          </a:p>
        </p:txBody>
      </p:sp>
    </p:spTree>
    <p:extLst>
      <p:ext uri="{BB962C8B-B14F-4D97-AF65-F5344CB8AC3E}">
        <p14:creationId xmlns:p14="http://schemas.microsoft.com/office/powerpoint/2010/main" val="1390635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This is amazing grace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This is unfailing love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That You would take my place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That You would bear my cross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 laid down Your life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That I would be set free</a:t>
            </a:r>
          </a:p>
          <a:p>
            <a:r>
              <a:rPr lang="en-GB" sz="4400" dirty="0">
                <a:solidFill>
                  <a:schemeClr val="bg1"/>
                </a:solidFill>
              </a:rPr>
              <a:t>Oh Jesus I sing for all that You've done for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6/7</a:t>
            </a:r>
          </a:p>
        </p:txBody>
      </p:sp>
    </p:spTree>
    <p:extLst>
      <p:ext uri="{BB962C8B-B14F-4D97-AF65-F5344CB8AC3E}">
        <p14:creationId xmlns:p14="http://schemas.microsoft.com/office/powerpoint/2010/main" val="2704135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3700" dirty="0">
                <a:solidFill>
                  <a:schemeClr val="bg1"/>
                </a:solidFill>
              </a:rPr>
              <a:t>Worthy is the Lamb who was slain</a:t>
            </a:r>
          </a:p>
          <a:p>
            <a:r>
              <a:rPr lang="en-GB" sz="3700" dirty="0">
                <a:solidFill>
                  <a:schemeClr val="bg1"/>
                </a:solidFill>
              </a:rPr>
              <a:t>Worthy is the King </a:t>
            </a:r>
            <a:r>
              <a:rPr lang="en-GB" sz="3600" dirty="0">
                <a:solidFill>
                  <a:schemeClr val="bg1"/>
                </a:solidFill>
              </a:rPr>
              <a:t>who</a:t>
            </a:r>
            <a:r>
              <a:rPr lang="en-GB" sz="3700" dirty="0">
                <a:solidFill>
                  <a:schemeClr val="bg1"/>
                </a:solidFill>
              </a:rPr>
              <a:t> conquered the grave</a:t>
            </a:r>
          </a:p>
          <a:p>
            <a:r>
              <a:rPr lang="en-GB" sz="3700" dirty="0">
                <a:solidFill>
                  <a:schemeClr val="bg1"/>
                </a:solidFill>
              </a:rPr>
              <a:t>Worthy is the Lamb who was slain</a:t>
            </a:r>
          </a:p>
          <a:p>
            <a:r>
              <a:rPr lang="en-GB" sz="3700" dirty="0">
                <a:solidFill>
                  <a:schemeClr val="bg1"/>
                </a:solidFill>
              </a:rPr>
              <a:t>Worthy is the King who conquered the grave</a:t>
            </a:r>
          </a:p>
          <a:p>
            <a:r>
              <a:rPr lang="en-GB" sz="3700" dirty="0">
                <a:solidFill>
                  <a:schemeClr val="bg1"/>
                </a:solidFill>
              </a:rPr>
              <a:t>Worthy is the Lamb who was slain</a:t>
            </a:r>
          </a:p>
          <a:p>
            <a:r>
              <a:rPr lang="en-GB" sz="3700" dirty="0">
                <a:solidFill>
                  <a:schemeClr val="bg1"/>
                </a:solidFill>
              </a:rPr>
              <a:t>Worthy is the King who conquered the grave</a:t>
            </a:r>
          </a:p>
          <a:p>
            <a:r>
              <a:rPr lang="en-GB" sz="3700" dirty="0">
                <a:solidFill>
                  <a:schemeClr val="bg1"/>
                </a:solidFill>
              </a:rPr>
              <a:t>Worthy is the Lamb who was slain</a:t>
            </a:r>
          </a:p>
          <a:p>
            <a:r>
              <a:rPr lang="en-GB" sz="3700" dirty="0">
                <a:solidFill>
                  <a:schemeClr val="bg1"/>
                </a:solidFill>
              </a:rPr>
              <a:t>Worthy </a:t>
            </a:r>
            <a:r>
              <a:rPr lang="en-GB" sz="3700" dirty="0" err="1">
                <a:solidFill>
                  <a:schemeClr val="bg1"/>
                </a:solidFill>
              </a:rPr>
              <a:t>worthy</a:t>
            </a:r>
            <a:r>
              <a:rPr lang="en-GB" sz="3700" dirty="0">
                <a:solidFill>
                  <a:schemeClr val="bg1"/>
                </a:solidFill>
              </a:rPr>
              <a:t> </a:t>
            </a:r>
            <a:r>
              <a:rPr lang="en-GB" sz="3700" dirty="0" err="1">
                <a:solidFill>
                  <a:schemeClr val="bg1"/>
                </a:solidFill>
              </a:rPr>
              <a:t>worthy</a:t>
            </a:r>
            <a:endParaRPr lang="en-GB" sz="37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7/7</a:t>
            </a:r>
          </a:p>
        </p:txBody>
      </p:sp>
    </p:spTree>
    <p:extLst>
      <p:ext uri="{BB962C8B-B14F-4D97-AF65-F5344CB8AC3E}">
        <p14:creationId xmlns:p14="http://schemas.microsoft.com/office/powerpoint/2010/main" val="21125202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00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ertford St Andrew : Notices">
            <a:extLst>
              <a:ext uri="{FF2B5EF4-FFF2-40B4-BE49-F238E27FC236}">
                <a16:creationId xmlns:a16="http://schemas.microsoft.com/office/drawing/2014/main" id="{06066A83-1643-47C1-85D2-C0293A547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24" y="692695"/>
            <a:ext cx="8770901" cy="504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992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D352A-2A33-A349-BAA1-155A5EC77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03CB2-22EA-3B22-EAC9-08A799733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A0525C-ECDB-91DF-6114-4AA14CD5D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237" y="0"/>
            <a:ext cx="48520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0459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B835F-1FB4-B4E8-A68F-C7A2B99F0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9F8D1-D193-69FA-A806-D58264FFA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115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16632"/>
            <a:ext cx="8784976" cy="6552728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God loves me I'm </a:t>
            </a:r>
            <a:r>
              <a:rPr lang="en-GB" sz="4400" dirty="0" err="1">
                <a:solidFill>
                  <a:schemeClr val="bg1"/>
                </a:solidFill>
              </a:rPr>
              <a:t>gonna</a:t>
            </a:r>
            <a:r>
              <a:rPr lang="en-GB" sz="4400" dirty="0">
                <a:solidFill>
                  <a:schemeClr val="bg1"/>
                </a:solidFill>
              </a:rPr>
              <a:t> shout it out</a:t>
            </a:r>
          </a:p>
          <a:p>
            <a:r>
              <a:rPr lang="en-GB" sz="4400" dirty="0">
                <a:solidFill>
                  <a:schemeClr val="bg1"/>
                </a:solidFill>
              </a:rPr>
              <a:t>God loves me I </a:t>
            </a:r>
            <a:r>
              <a:rPr lang="en-GB" sz="4400" dirty="0" err="1">
                <a:solidFill>
                  <a:schemeClr val="bg1"/>
                </a:solidFill>
              </a:rPr>
              <a:t>wanna</a:t>
            </a:r>
            <a:r>
              <a:rPr lang="en-GB" sz="4400" dirty="0">
                <a:solidFill>
                  <a:schemeClr val="bg1"/>
                </a:solidFill>
              </a:rPr>
              <a:t> live it out</a:t>
            </a:r>
          </a:p>
          <a:p>
            <a:r>
              <a:rPr lang="en-GB" sz="4400" dirty="0">
                <a:solidFill>
                  <a:schemeClr val="bg1"/>
                </a:solidFill>
              </a:rPr>
              <a:t>God loves me I know He loves me forever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1920454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16632"/>
            <a:ext cx="8784976" cy="6552728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When I'm in the sun having fun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Then I know that He loves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When I feel the rain I feel the same</a:t>
            </a:r>
          </a:p>
          <a:p>
            <a:r>
              <a:rPr lang="en-GB" sz="4400" dirty="0" err="1">
                <a:solidFill>
                  <a:schemeClr val="bg1"/>
                </a:solidFill>
              </a:rPr>
              <a:t>'Cause</a:t>
            </a:r>
            <a:r>
              <a:rPr lang="en-GB" sz="4400" dirty="0">
                <a:solidFill>
                  <a:schemeClr val="bg1"/>
                </a:solidFill>
              </a:rPr>
              <a:t> He's the King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2945985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Happy Day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4847027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Ben </a:t>
            </a:r>
            <a:r>
              <a:rPr lang="en-GB" sz="1200" dirty="0" err="1">
                <a:solidFill>
                  <a:schemeClr val="bg1"/>
                </a:solidFill>
              </a:rPr>
              <a:t>Cantelon</a:t>
            </a:r>
            <a:r>
              <a:rPr lang="en-GB" sz="1200" dirty="0">
                <a:solidFill>
                  <a:schemeClr val="bg1"/>
                </a:solidFill>
              </a:rPr>
              <a:t> | Tim Hughes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2006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940382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The greatest day in history</a:t>
            </a:r>
          </a:p>
          <a:p>
            <a:r>
              <a:rPr lang="en-GB" sz="4000" dirty="0">
                <a:solidFill>
                  <a:schemeClr val="bg1"/>
                </a:solidFill>
              </a:rPr>
              <a:t>Death is beaten You have rescued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Sing it out Jesus is alive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 empty cross the empty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Life eternal You have won the day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Shout it out Jesus is alive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He's alive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2175635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And oh happy day happy day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washed my sin away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Oh happy day happy day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I'll never be the same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Forever I am changed</a:t>
            </a:r>
          </a:p>
          <a:p>
            <a:r>
              <a:rPr lang="en-GB" sz="4000" dirty="0">
                <a:solidFill>
                  <a:schemeClr val="bg1"/>
                </a:solidFill>
              </a:rPr>
              <a:t>(What a glorious </a:t>
            </a:r>
            <a:r>
              <a:rPr lang="en-GB" sz="4000" dirty="0" err="1">
                <a:solidFill>
                  <a:schemeClr val="bg1"/>
                </a:solidFill>
              </a:rPr>
              <a:t>glorious</a:t>
            </a:r>
            <a:r>
              <a:rPr lang="en-GB" sz="4000" dirty="0">
                <a:solidFill>
                  <a:schemeClr val="bg1"/>
                </a:solidFill>
              </a:rPr>
              <a:t> day)</a:t>
            </a:r>
          </a:p>
          <a:p>
            <a:r>
              <a:rPr lang="en-GB" sz="4000" dirty="0">
                <a:solidFill>
                  <a:schemeClr val="bg1"/>
                </a:solidFill>
              </a:rPr>
              <a:t>(I'll never be the same)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2144799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When I stand in that place</a:t>
            </a:r>
          </a:p>
          <a:p>
            <a:r>
              <a:rPr lang="en-GB" sz="4000" dirty="0">
                <a:solidFill>
                  <a:schemeClr val="bg1"/>
                </a:solidFill>
              </a:rPr>
              <a:t>Free at last meeting face to face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am Yours Jesus You are mine</a:t>
            </a:r>
          </a:p>
          <a:p>
            <a:r>
              <a:rPr lang="en-GB" sz="4000" dirty="0">
                <a:solidFill>
                  <a:schemeClr val="bg1"/>
                </a:solidFill>
              </a:rPr>
              <a:t>Endless joy perfect peace</a:t>
            </a:r>
          </a:p>
          <a:p>
            <a:r>
              <a:rPr lang="en-GB" sz="4000" dirty="0">
                <a:solidFill>
                  <a:schemeClr val="bg1"/>
                </a:solidFill>
              </a:rPr>
              <a:t>Earthly pain finally will cease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Celebrate Jesus is alive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He's alive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96186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Oh what a glorious day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What a glorious way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That You have saved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oh what a glorious day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What a glorious name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Hey</a:t>
            </a:r>
            <a:br>
              <a:rPr lang="en-GB" sz="4000" dirty="0">
                <a:solidFill>
                  <a:schemeClr val="bg1"/>
                </a:solidFill>
              </a:rPr>
            </a:br>
            <a:br>
              <a:rPr lang="en-GB" sz="4000" dirty="0">
                <a:solidFill>
                  <a:schemeClr val="bg1"/>
                </a:solidFill>
              </a:rPr>
            </a:b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1669276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2694</TotalTime>
  <Words>846</Words>
  <Application>Microsoft Office PowerPoint</Application>
  <PresentationFormat>On-screen Show (4:3)</PresentationFormat>
  <Paragraphs>144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dele@4ng.net</cp:lastModifiedBy>
  <cp:revision>228</cp:revision>
  <dcterms:created xsi:type="dcterms:W3CDTF">2019-09-23T12:06:27Z</dcterms:created>
  <dcterms:modified xsi:type="dcterms:W3CDTF">2022-10-11T15:19:53Z</dcterms:modified>
</cp:coreProperties>
</file>