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520" r:id="rId3"/>
    <p:sldId id="521" r:id="rId4"/>
    <p:sldId id="52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03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Rain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5842643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Donna </a:t>
            </a:r>
            <a:r>
              <a:rPr lang="en-GB" sz="1200" dirty="0" err="1">
                <a:solidFill>
                  <a:schemeClr val="bg1"/>
                </a:solidFill>
              </a:rPr>
              <a:t>Akodu</a:t>
            </a:r>
            <a:r>
              <a:rPr lang="en-GB" sz="1200" dirty="0">
                <a:solidFill>
                  <a:schemeClr val="bg1"/>
                </a:solidFill>
              </a:rPr>
              <a:t> | Noel Robinson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2009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Rain, rain on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Open, the windows of heaven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Open up the heavens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Pouring out a blessing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Lord we need refreshing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Till it overflows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058600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It's raining (it's raining)</a:t>
            </a:r>
            <a:br>
              <a:rPr lang="en-GB" sz="4000" dirty="0">
                <a:solidFill>
                  <a:schemeClr val="bg1"/>
                </a:solidFill>
              </a:rPr>
            </a:b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It's pouring (it's pouring) 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>
                <a:solidFill>
                  <a:schemeClr val="bg1"/>
                </a:solidFill>
              </a:rPr>
            </a:br>
            <a:r>
              <a:rPr lang="en-GB" sz="4000">
                <a:solidFill>
                  <a:schemeClr val="bg1"/>
                </a:solidFill>
              </a:rPr>
              <a:t>Overflow (overflow)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I hear the sound of revival rain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hear the sound I hear the sound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111876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113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2023-05-21T17:35:41Z</dcterms:modified>
</cp:coreProperties>
</file>