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3" r:id="rId2"/>
    <p:sldId id="447" r:id="rId3"/>
    <p:sldId id="448" r:id="rId4"/>
    <p:sldId id="449" r:id="rId5"/>
    <p:sldId id="616" r:id="rId6"/>
    <p:sldId id="707" r:id="rId7"/>
    <p:sldId id="70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Glorious Day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7081388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Jason Ingram | Jonathan Smith | Kristian Stanfill | Sean Curran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2017 KPS 1.0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Sounds Of Jericho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 Together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Hickory Bill Doc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7483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was buried beneath my shame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Who could carry that kind of weight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12647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was breathing but not alive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failures I tried to hide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194728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when) You called my name (and)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called my name (and) 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18477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Now Your mercy has saved my soul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Now Your freedom is all that I know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old made new Jesus when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21386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needed rescue my sin was heavy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chains break at the weight of Your glory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needed shelter I was an orphan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You call me a citizen of Heaven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I was broken You were my healing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Your love is the air that I'm breathing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have a future my eyes are open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79088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when) You called my name (and)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called my name (and) 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53985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365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2024-06-17T14:08:04Z</dcterms:modified>
</cp:coreProperties>
</file>