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42" r:id="rId2"/>
    <p:sldId id="607" r:id="rId3"/>
    <p:sldId id="627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150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17/06/2024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17/06/2024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17/06/2024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17/06/2024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17/06/2024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17/06/2024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17/06/2024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17/06/2024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17/06/2024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17/06/2024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17/06/2024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17/06/2024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6600" dirty="0">
              <a:solidFill>
                <a:srgbClr val="00A3E0"/>
              </a:solidFill>
              <a:latin typeface="akagi_probook"/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God of This City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5037070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Aaron Boyd | Andrew McCann | Ian Jordan | Peter Comfort | Peter </a:t>
            </a:r>
            <a:r>
              <a:rPr lang="en-GB" sz="1200" dirty="0" err="1">
                <a:solidFill>
                  <a:schemeClr val="bg1"/>
                </a:solidFill>
              </a:rPr>
              <a:t>Kernoghan</a:t>
            </a:r>
            <a:r>
              <a:rPr lang="en-GB" sz="1200" dirty="0">
                <a:solidFill>
                  <a:schemeClr val="bg1"/>
                </a:solidFill>
              </a:rPr>
              <a:t> | Richard </a:t>
            </a:r>
            <a:r>
              <a:rPr lang="en-GB" sz="1200" dirty="0" err="1">
                <a:solidFill>
                  <a:schemeClr val="bg1"/>
                </a:solidFill>
              </a:rPr>
              <a:t>Bleakley</a:t>
            </a:r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2006 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601360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You're the God of this city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You're the King of these people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You're the Lord of this nation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are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You're the light in this darkness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You're the hope to the hopeless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You're the peace to the restless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are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856293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There is no one like our God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There is no one like You God</a:t>
            </a:r>
          </a:p>
          <a:p>
            <a:endParaRPr lang="en-GB" sz="3600" dirty="0">
              <a:solidFill>
                <a:schemeClr val="bg1"/>
              </a:solidFill>
            </a:endParaRPr>
          </a:p>
          <a:p>
            <a:r>
              <a:rPr lang="en-GB" sz="3600" dirty="0">
                <a:solidFill>
                  <a:schemeClr val="bg1"/>
                </a:solidFill>
              </a:rPr>
              <a:t>Greater things have yet to come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greater things have still to be done</a:t>
            </a:r>
          </a:p>
          <a:p>
            <a:r>
              <a:rPr lang="en-GB" sz="3600" dirty="0">
                <a:solidFill>
                  <a:schemeClr val="bg1"/>
                </a:solidFill>
              </a:rPr>
              <a:t>In this city</a:t>
            </a:r>
          </a:p>
          <a:p>
            <a:r>
              <a:rPr lang="en-GB" sz="3600" dirty="0">
                <a:solidFill>
                  <a:schemeClr val="bg1"/>
                </a:solidFill>
              </a:rPr>
              <a:t>Greater things have yet to come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greater things have still to be done 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45561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753</TotalTime>
  <Words>151</Words>
  <Application>Microsoft Office PowerPoint</Application>
  <PresentationFormat>On-screen Show (4:3)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76</cp:revision>
  <dcterms:created xsi:type="dcterms:W3CDTF">2019-09-23T12:06:27Z</dcterms:created>
  <dcterms:modified xsi:type="dcterms:W3CDTF">2024-06-17T14:28:19Z</dcterms:modified>
</cp:coreProperties>
</file>