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950" r:id="rId2"/>
    <p:sldId id="1059" r:id="rId3"/>
    <p:sldId id="1055" r:id="rId4"/>
    <p:sldId id="518" r:id="rId5"/>
    <p:sldId id="520" r:id="rId6"/>
    <p:sldId id="521" r:id="rId7"/>
    <p:sldId id="522" r:id="rId8"/>
    <p:sldId id="523" r:id="rId9"/>
    <p:sldId id="1210" r:id="rId10"/>
    <p:sldId id="1211" r:id="rId11"/>
    <p:sldId id="524" r:id="rId12"/>
    <p:sldId id="525" r:id="rId13"/>
    <p:sldId id="1212" r:id="rId14"/>
    <p:sldId id="453" r:id="rId15"/>
    <p:sldId id="447" r:id="rId16"/>
    <p:sldId id="448" r:id="rId17"/>
    <p:sldId id="449" r:id="rId18"/>
    <p:sldId id="616" r:id="rId19"/>
    <p:sldId id="707" r:id="rId20"/>
    <p:sldId id="708" r:id="rId21"/>
    <p:sldId id="487" r:id="rId22"/>
    <p:sldId id="488" r:id="rId23"/>
    <p:sldId id="489" r:id="rId24"/>
    <p:sldId id="490" r:id="rId25"/>
    <p:sldId id="701" r:id="rId26"/>
    <p:sldId id="1184" r:id="rId27"/>
    <p:sldId id="1216" r:id="rId28"/>
    <p:sldId id="1217" r:id="rId29"/>
    <p:sldId id="1218" r:id="rId30"/>
    <p:sldId id="1219" r:id="rId31"/>
    <p:sldId id="1220" r:id="rId32"/>
    <p:sldId id="954" r:id="rId33"/>
    <p:sldId id="1189" r:id="rId34"/>
    <p:sldId id="1171" r:id="rId35"/>
    <p:sldId id="1130" r:id="rId36"/>
    <p:sldId id="1122" r:id="rId37"/>
    <p:sldId id="642" r:id="rId38"/>
    <p:sldId id="607" r:id="rId39"/>
    <p:sldId id="627" r:id="rId40"/>
    <p:sldId id="94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55"/>
            <p14:sldId id="518"/>
            <p14:sldId id="520"/>
            <p14:sldId id="521"/>
            <p14:sldId id="522"/>
            <p14:sldId id="523"/>
            <p14:sldId id="1210"/>
            <p14:sldId id="1211"/>
            <p14:sldId id="524"/>
            <p14:sldId id="525"/>
            <p14:sldId id="1212"/>
            <p14:sldId id="453"/>
            <p14:sldId id="447"/>
            <p14:sldId id="448"/>
            <p14:sldId id="449"/>
            <p14:sldId id="616"/>
            <p14:sldId id="707"/>
            <p14:sldId id="708"/>
            <p14:sldId id="487"/>
            <p14:sldId id="488"/>
            <p14:sldId id="489"/>
            <p14:sldId id="490"/>
            <p14:sldId id="701"/>
            <p14:sldId id="1184"/>
            <p14:sldId id="1216"/>
            <p14:sldId id="1217"/>
            <p14:sldId id="1218"/>
            <p14:sldId id="1219"/>
            <p14:sldId id="1220"/>
            <p14:sldId id="954"/>
            <p14:sldId id="1189"/>
            <p14:sldId id="1171"/>
            <p14:sldId id="1130"/>
            <p14:sldId id="1122"/>
            <p14:sldId id="642"/>
            <p14:sldId id="607"/>
            <p14:sldId id="627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1" autoAdjust="0"/>
    <p:restoredTop sz="82265" autoAdjust="0"/>
  </p:normalViewPr>
  <p:slideViewPr>
    <p:cSldViewPr>
      <p:cViewPr varScale="1">
        <p:scale>
          <a:sx n="84" d="100"/>
          <a:sy n="84" d="100"/>
        </p:scale>
        <p:origin x="19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17/06/2024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8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23rd June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(2ce)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F6D79-280D-EBAF-CB84-0A314BE8B6C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274370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E6135-D8E2-62A8-F9B3-405DF105C590}"/>
              </a:ext>
            </a:extLst>
          </p:cNvPr>
          <p:cNvSpPr txBox="1"/>
          <p:nvPr/>
        </p:nvSpPr>
        <p:spPr>
          <a:xfrm>
            <a:off x="8529729" y="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2ce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220812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53985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5682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64694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66936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2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Build My Life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7070345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Brett Younker | Karl Martin | Kirby </a:t>
            </a:r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| Matt Redman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2016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Said And Done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Martin, Karl Andrew (Admin. by </a:t>
            </a:r>
            <a:r>
              <a:rPr lang="en-GB" sz="1200" dirty="0" err="1">
                <a:solidFill>
                  <a:schemeClr val="bg1"/>
                </a:solidFill>
              </a:rPr>
              <a:t>Sentric</a:t>
            </a:r>
            <a:r>
              <a:rPr lang="en-GB" sz="1200" dirty="0">
                <a:solidFill>
                  <a:schemeClr val="bg1"/>
                </a:solidFill>
              </a:rPr>
              <a:t> Music)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34142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song we could ever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the praise we could ever bring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5324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Jesus the name above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other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the only one who could ever save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3063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ECT PRAISE. Praise the Lord dear Saint. The Lord is… | by Rogers  Kisambira | Medium">
            <a:extLst>
              <a:ext uri="{FF2B5EF4-FFF2-40B4-BE49-F238E27FC236}">
                <a16:creationId xmlns:a16="http://schemas.microsoft.com/office/drawing/2014/main" id="{03530199-C205-5889-140C-73EE934F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4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there is no one like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none beside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up my eyes in wonder and show me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fill me with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lead me in Your love to those around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65094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0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build my life upon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a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put my trust in You alone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not be shaken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88495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1122-A32B-C6D3-E2D7-CA417B6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9E61-8C5D-B948-15CD-DECFF6FB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38FDE-E16F-C6E1-29D2-03C35118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0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1EE7B-1DB0-CE1A-B67F-67F15C51F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3B932-DD70-88CB-0FFB-702D9E48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2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God of This City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5037070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Aaron Boyd | Andrew McCann | Ian Jordan | Peter Comfort | Peter </a:t>
            </a:r>
            <a:r>
              <a:rPr lang="en-GB" sz="1200" dirty="0" err="1">
                <a:solidFill>
                  <a:schemeClr val="bg1"/>
                </a:solidFill>
              </a:rPr>
              <a:t>Kernoghan</a:t>
            </a:r>
            <a:r>
              <a:rPr lang="en-GB" sz="1200" dirty="0">
                <a:solidFill>
                  <a:schemeClr val="bg1"/>
                </a:solidFill>
              </a:rPr>
              <a:t> | Richard </a:t>
            </a:r>
            <a:r>
              <a:rPr lang="en-GB" sz="1200" dirty="0" err="1">
                <a:solidFill>
                  <a:schemeClr val="bg1"/>
                </a:solidFill>
              </a:rPr>
              <a:t>Bleakley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4559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the God of this city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King of these people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Lord of this nation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light in this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hope to the hopeless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peace to the restless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856293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 one like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like You God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greater things have still to be done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this city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greater things have still to be done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556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2440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free!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6D15D-1416-3B71-D883-9195F71C690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10906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9273</TotalTime>
  <Words>1315</Words>
  <Application>Microsoft Office PowerPoint</Application>
  <PresentationFormat>On-screen Show (4:3)</PresentationFormat>
  <Paragraphs>219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500</cp:revision>
  <dcterms:created xsi:type="dcterms:W3CDTF">2019-09-23T12:06:27Z</dcterms:created>
  <dcterms:modified xsi:type="dcterms:W3CDTF">2024-06-17T14:30:26Z</dcterms:modified>
</cp:coreProperties>
</file>