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21" r:id="rId2"/>
    <p:sldId id="520" r:id="rId3"/>
    <p:sldId id="522" r:id="rId4"/>
    <p:sldId id="523" r:id="rId5"/>
    <p:sldId id="524" r:id="rId6"/>
    <p:sldId id="525" r:id="rId7"/>
    <p:sldId id="52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157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Desert Song 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5060793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Brooke Ligertwood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2008 Hillsong Music Publishing Australia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8215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95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my prayer in the desert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all that's within me feels dry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my prayer in my hunger and need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the God who provides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95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my prayer in the fire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weakness or trial or pain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a faith proved of more worth than gold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refine me Lord through the flame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423490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95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will bring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bring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weapon formed against me shall remain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declare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is my victory and He is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22304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95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my prayer in the battle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triumph is still on its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a conqueror and co-heir with Christ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firm on His promise I'll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133938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95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All of my life in </a:t>
            </a:r>
            <a:r>
              <a:rPr lang="en-GB" sz="4000" dirty="0" err="1">
                <a:solidFill>
                  <a:schemeClr val="bg1"/>
                </a:solidFill>
              </a:rPr>
              <a:t>ev’ry</a:t>
            </a:r>
            <a:r>
              <a:rPr lang="en-GB" sz="4000" dirty="0">
                <a:solidFill>
                  <a:schemeClr val="bg1"/>
                </a:solidFill>
              </a:rPr>
              <a:t> season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still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have a reason to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have a reason to worship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52939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95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my prayer in the harvest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favour and providence flow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know I'm filled to be emptied again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seed I've received I will sow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22509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7372</TotalTime>
  <Words>217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2024-04-08T13:27:28Z</dcterms:modified>
</cp:coreProperties>
</file>