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825" r:id="rId2"/>
    <p:sldId id="826" r:id="rId3"/>
    <p:sldId id="827" r:id="rId4"/>
    <p:sldId id="1319" r:id="rId5"/>
    <p:sldId id="1325" r:id="rId6"/>
    <p:sldId id="1323" r:id="rId7"/>
    <p:sldId id="829" r:id="rId8"/>
    <p:sldId id="1324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7" d="100"/>
          <a:sy n="97" d="100"/>
        </p:scale>
        <p:origin x="1578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B07587-0AD5-4696-90F7-0364B364FB7C}" type="datetimeFigureOut">
              <a:rPr lang="en-GB" smtClean="0"/>
              <a:t>25/04/2025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1EF4CC-37F3-401C-9DF6-B19B0B8CD7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11017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9B61DE-1D46-4752-AF65-FA2C4EB0D1D0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36044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25/04/2025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25/04/2025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25/04/2025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25/04/2025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25/04/2025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25/04/2025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25/04/2025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25/04/2025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25/04/2025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25/04/2025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25/04/2025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A1CF3-4A15-4CBF-9A5A-6A56C368BE71}" type="datetimeFigureOut">
              <a:rPr lang="en-GB" smtClean="0"/>
              <a:pPr/>
              <a:t>25/04/2025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4400" dirty="0">
                <a:solidFill>
                  <a:srgbClr val="00A3E0"/>
                </a:solidFill>
                <a:latin typeface="akagi_probook"/>
              </a:rPr>
              <a:t>Nothing Is Impossible</a:t>
            </a:r>
            <a:endParaRPr lang="en-GB" sz="4400" b="0" i="0" dirty="0">
              <a:solidFill>
                <a:srgbClr val="00A3E0"/>
              </a:solidFill>
              <a:effectLst/>
              <a:latin typeface="akagi_probook"/>
            </a:endParaRPr>
          </a:p>
          <a:p>
            <a:br>
              <a:rPr lang="en-GB" sz="1200" dirty="0">
                <a:solidFill>
                  <a:schemeClr val="bg1"/>
                </a:solidFill>
              </a:rPr>
            </a:br>
            <a:r>
              <a:rPr lang="en-GB" sz="1200" dirty="0">
                <a:solidFill>
                  <a:schemeClr val="bg1"/>
                </a:solidFill>
              </a:rPr>
              <a:t>CCLI Song # 5199808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 err="1">
                <a:solidFill>
                  <a:schemeClr val="bg1"/>
                </a:solidFill>
              </a:rPr>
              <a:t>Joth</a:t>
            </a:r>
            <a:r>
              <a:rPr lang="en-GB" sz="1200" dirty="0">
                <a:solidFill>
                  <a:schemeClr val="bg1"/>
                </a:solidFill>
              </a:rPr>
              <a:t> Hunt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2008 </a:t>
            </a:r>
            <a:r>
              <a:rPr lang="en-GB" sz="1200" dirty="0" err="1">
                <a:solidFill>
                  <a:schemeClr val="bg1"/>
                </a:solidFill>
              </a:rPr>
              <a:t>Planetshakers</a:t>
            </a:r>
            <a:r>
              <a:rPr lang="en-GB" sz="1200" dirty="0">
                <a:solidFill>
                  <a:schemeClr val="bg1"/>
                </a:solidFill>
              </a:rPr>
              <a:t> Ministries Int. Inc. (Admin. by Song Solutions www.songsolutions.org)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3891793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692696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Through You I can do anything</a:t>
            </a:r>
          </a:p>
          <a:p>
            <a:r>
              <a:rPr lang="en-GB" sz="3600" dirty="0">
                <a:solidFill>
                  <a:schemeClr val="bg1"/>
                </a:solidFill>
              </a:rPr>
              <a:t>I can do all things</a:t>
            </a:r>
          </a:p>
          <a:p>
            <a:r>
              <a:rPr lang="en-GB" sz="3600" dirty="0" err="1">
                <a:solidFill>
                  <a:schemeClr val="bg1"/>
                </a:solidFill>
              </a:rPr>
              <a:t>'Cause</a:t>
            </a:r>
            <a:r>
              <a:rPr lang="en-GB" sz="3600" dirty="0">
                <a:solidFill>
                  <a:schemeClr val="bg1"/>
                </a:solidFill>
              </a:rPr>
              <a:t> it's You who gives me strength</a:t>
            </a:r>
          </a:p>
          <a:p>
            <a:r>
              <a:rPr lang="en-GB" sz="3600" dirty="0">
                <a:solidFill>
                  <a:schemeClr val="bg1"/>
                </a:solidFill>
              </a:rPr>
              <a:t>Nothing is impossible</a:t>
            </a:r>
          </a:p>
          <a:p>
            <a:r>
              <a:rPr lang="en-GB" sz="3600" dirty="0">
                <a:solidFill>
                  <a:schemeClr val="bg1"/>
                </a:solidFill>
              </a:rPr>
              <a:t>Through You blind eyes are open</a:t>
            </a:r>
          </a:p>
          <a:p>
            <a:r>
              <a:rPr lang="en-GB" sz="3600" dirty="0">
                <a:solidFill>
                  <a:schemeClr val="bg1"/>
                </a:solidFill>
              </a:rPr>
              <a:t>Strongholds are broken</a:t>
            </a:r>
          </a:p>
          <a:p>
            <a:r>
              <a:rPr lang="en-GB" sz="3600" dirty="0">
                <a:solidFill>
                  <a:schemeClr val="bg1"/>
                </a:solidFill>
              </a:rPr>
              <a:t>I am living by faith</a:t>
            </a:r>
          </a:p>
          <a:p>
            <a:r>
              <a:rPr lang="en-GB" sz="3600" dirty="0">
                <a:solidFill>
                  <a:schemeClr val="bg1"/>
                </a:solidFill>
              </a:rPr>
              <a:t>Nothing is impossible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1/7</a:t>
            </a:r>
          </a:p>
        </p:txBody>
      </p:sp>
    </p:spTree>
    <p:extLst>
      <p:ext uri="{BB962C8B-B14F-4D97-AF65-F5344CB8AC3E}">
        <p14:creationId xmlns:p14="http://schemas.microsoft.com/office/powerpoint/2010/main" val="819063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I'm not </a:t>
            </a:r>
            <a:r>
              <a:rPr lang="en-GB" sz="3600" dirty="0" err="1">
                <a:solidFill>
                  <a:schemeClr val="bg1"/>
                </a:solidFill>
              </a:rPr>
              <a:t>gonna</a:t>
            </a:r>
            <a:r>
              <a:rPr lang="en-GB" sz="3600" dirty="0">
                <a:solidFill>
                  <a:schemeClr val="bg1"/>
                </a:solidFill>
              </a:rPr>
              <a:t> live by what I see</a:t>
            </a:r>
          </a:p>
          <a:p>
            <a:r>
              <a:rPr lang="en-GB" sz="3600" dirty="0">
                <a:solidFill>
                  <a:schemeClr val="bg1"/>
                </a:solidFill>
              </a:rPr>
              <a:t>I'm not </a:t>
            </a:r>
            <a:r>
              <a:rPr lang="en-GB" sz="3600" dirty="0" err="1">
                <a:solidFill>
                  <a:schemeClr val="bg1"/>
                </a:solidFill>
              </a:rPr>
              <a:t>gonna</a:t>
            </a:r>
            <a:r>
              <a:rPr lang="en-GB" sz="3600" dirty="0">
                <a:solidFill>
                  <a:schemeClr val="bg1"/>
                </a:solidFill>
              </a:rPr>
              <a:t> live by what I feel</a:t>
            </a:r>
            <a:br>
              <a:rPr lang="en-GB" sz="3600" dirty="0">
                <a:solidFill>
                  <a:schemeClr val="bg1"/>
                </a:solidFill>
              </a:rPr>
            </a:br>
            <a:br>
              <a:rPr lang="en-GB" sz="3600" dirty="0">
                <a:solidFill>
                  <a:schemeClr val="bg1"/>
                </a:solidFill>
              </a:rPr>
            </a:br>
            <a:r>
              <a:rPr lang="en-GB" sz="3600" dirty="0">
                <a:solidFill>
                  <a:schemeClr val="bg1"/>
                </a:solidFill>
              </a:rPr>
              <a:t>Deep down I know that </a:t>
            </a:r>
          </a:p>
          <a:p>
            <a:r>
              <a:rPr lang="en-GB" sz="3600" dirty="0">
                <a:solidFill>
                  <a:schemeClr val="bg1"/>
                </a:solidFill>
              </a:rPr>
              <a:t>You're here with me</a:t>
            </a:r>
          </a:p>
          <a:p>
            <a:r>
              <a:rPr lang="en-GB" sz="3600" dirty="0">
                <a:solidFill>
                  <a:schemeClr val="bg1"/>
                </a:solidFill>
              </a:rPr>
              <a:t>And I know that </a:t>
            </a:r>
          </a:p>
          <a:p>
            <a:r>
              <a:rPr lang="en-GB" sz="3600" dirty="0">
                <a:solidFill>
                  <a:schemeClr val="bg1"/>
                </a:solidFill>
              </a:rPr>
              <a:t>You can do anything</a:t>
            </a:r>
          </a:p>
          <a:p>
            <a:endParaRPr lang="en-GB" sz="36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2/7</a:t>
            </a:r>
          </a:p>
        </p:txBody>
      </p:sp>
    </p:spTree>
    <p:extLst>
      <p:ext uri="{BB962C8B-B14F-4D97-AF65-F5344CB8AC3E}">
        <p14:creationId xmlns:p14="http://schemas.microsoft.com/office/powerpoint/2010/main" val="1854307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059058-8E18-B7CE-1DDE-AC91606461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DE8011E-5869-11E4-2697-4F22BD400C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1520" y="692696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Through You I can do anything</a:t>
            </a:r>
          </a:p>
          <a:p>
            <a:r>
              <a:rPr lang="en-GB" sz="3600" dirty="0">
                <a:solidFill>
                  <a:schemeClr val="bg1"/>
                </a:solidFill>
              </a:rPr>
              <a:t>I can do all things</a:t>
            </a:r>
          </a:p>
          <a:p>
            <a:r>
              <a:rPr lang="en-GB" sz="3600" dirty="0" err="1">
                <a:solidFill>
                  <a:schemeClr val="bg1"/>
                </a:solidFill>
              </a:rPr>
              <a:t>'Cause</a:t>
            </a:r>
            <a:r>
              <a:rPr lang="en-GB" sz="3600" dirty="0">
                <a:solidFill>
                  <a:schemeClr val="bg1"/>
                </a:solidFill>
              </a:rPr>
              <a:t> it's You who gives me strength</a:t>
            </a:r>
          </a:p>
          <a:p>
            <a:r>
              <a:rPr lang="en-GB" sz="3600" dirty="0">
                <a:solidFill>
                  <a:schemeClr val="bg1"/>
                </a:solidFill>
              </a:rPr>
              <a:t>Nothing is impossible</a:t>
            </a:r>
          </a:p>
          <a:p>
            <a:r>
              <a:rPr lang="en-GB" sz="3600" dirty="0">
                <a:solidFill>
                  <a:schemeClr val="bg1"/>
                </a:solidFill>
              </a:rPr>
              <a:t>Through You blind eyes are open</a:t>
            </a:r>
          </a:p>
          <a:p>
            <a:r>
              <a:rPr lang="en-GB" sz="3600" dirty="0">
                <a:solidFill>
                  <a:schemeClr val="bg1"/>
                </a:solidFill>
              </a:rPr>
              <a:t>Strongholds are broken</a:t>
            </a:r>
          </a:p>
          <a:p>
            <a:r>
              <a:rPr lang="en-GB" sz="3600" dirty="0">
                <a:solidFill>
                  <a:schemeClr val="bg1"/>
                </a:solidFill>
              </a:rPr>
              <a:t>I am living by faith</a:t>
            </a:r>
          </a:p>
          <a:p>
            <a:r>
              <a:rPr lang="en-GB" sz="3600" dirty="0">
                <a:solidFill>
                  <a:schemeClr val="bg1"/>
                </a:solidFill>
              </a:rPr>
              <a:t>Nothing is impossible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B3FB91-6A53-65B4-DEE8-36821247E0A2}"/>
              </a:ext>
            </a:extLst>
          </p:cNvPr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3/7</a:t>
            </a:r>
          </a:p>
        </p:txBody>
      </p:sp>
    </p:spTree>
    <p:extLst>
      <p:ext uri="{BB962C8B-B14F-4D97-AF65-F5344CB8AC3E}">
        <p14:creationId xmlns:p14="http://schemas.microsoft.com/office/powerpoint/2010/main" val="1792727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2AA1D6-CFD8-9D4F-8143-D12716F0A1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05D9AA9-D99B-187C-3FA1-6B18D317F2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I'm not </a:t>
            </a:r>
            <a:r>
              <a:rPr lang="en-GB" sz="3600" dirty="0" err="1">
                <a:solidFill>
                  <a:schemeClr val="bg1"/>
                </a:solidFill>
              </a:rPr>
              <a:t>gonna</a:t>
            </a:r>
            <a:r>
              <a:rPr lang="en-GB" sz="3600" dirty="0">
                <a:solidFill>
                  <a:schemeClr val="bg1"/>
                </a:solidFill>
              </a:rPr>
              <a:t> live by what I see</a:t>
            </a:r>
          </a:p>
          <a:p>
            <a:r>
              <a:rPr lang="en-GB" sz="3600" dirty="0">
                <a:solidFill>
                  <a:schemeClr val="bg1"/>
                </a:solidFill>
              </a:rPr>
              <a:t>I'm not </a:t>
            </a:r>
            <a:r>
              <a:rPr lang="en-GB" sz="3600" dirty="0" err="1">
                <a:solidFill>
                  <a:schemeClr val="bg1"/>
                </a:solidFill>
              </a:rPr>
              <a:t>gonna</a:t>
            </a:r>
            <a:r>
              <a:rPr lang="en-GB" sz="3600" dirty="0">
                <a:solidFill>
                  <a:schemeClr val="bg1"/>
                </a:solidFill>
              </a:rPr>
              <a:t> live by what I feel</a:t>
            </a:r>
            <a:br>
              <a:rPr lang="en-GB" sz="3600" dirty="0">
                <a:solidFill>
                  <a:schemeClr val="bg1"/>
                </a:solidFill>
              </a:rPr>
            </a:br>
            <a:br>
              <a:rPr lang="en-GB" sz="3600" dirty="0">
                <a:solidFill>
                  <a:schemeClr val="bg1"/>
                </a:solidFill>
              </a:rPr>
            </a:br>
            <a:r>
              <a:rPr lang="en-GB" sz="3600" dirty="0">
                <a:solidFill>
                  <a:schemeClr val="bg1"/>
                </a:solidFill>
              </a:rPr>
              <a:t>Deep down I know that </a:t>
            </a:r>
          </a:p>
          <a:p>
            <a:r>
              <a:rPr lang="en-GB" sz="3600" dirty="0">
                <a:solidFill>
                  <a:schemeClr val="bg1"/>
                </a:solidFill>
              </a:rPr>
              <a:t>You're here with me</a:t>
            </a:r>
          </a:p>
          <a:p>
            <a:r>
              <a:rPr lang="en-GB" sz="3600" dirty="0">
                <a:solidFill>
                  <a:schemeClr val="bg1"/>
                </a:solidFill>
              </a:rPr>
              <a:t>And I know that </a:t>
            </a:r>
          </a:p>
          <a:p>
            <a:r>
              <a:rPr lang="en-GB" sz="3600" dirty="0">
                <a:solidFill>
                  <a:schemeClr val="bg1"/>
                </a:solidFill>
              </a:rPr>
              <a:t>You can do anything</a:t>
            </a:r>
          </a:p>
          <a:p>
            <a:endParaRPr lang="en-GB" sz="36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E46AED-FA37-EFEF-64DB-94786EA7811D}"/>
              </a:ext>
            </a:extLst>
          </p:cNvPr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4/7</a:t>
            </a:r>
          </a:p>
        </p:txBody>
      </p:sp>
    </p:spTree>
    <p:extLst>
      <p:ext uri="{BB962C8B-B14F-4D97-AF65-F5344CB8AC3E}">
        <p14:creationId xmlns:p14="http://schemas.microsoft.com/office/powerpoint/2010/main" val="17438056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874F4E-C960-AB75-2B74-44618E4AF9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9782BF4-9400-5AA7-E5B3-384A7ABFBA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1520" y="692696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Through You I can do anything</a:t>
            </a:r>
          </a:p>
          <a:p>
            <a:r>
              <a:rPr lang="en-GB" sz="3600" dirty="0">
                <a:solidFill>
                  <a:schemeClr val="bg1"/>
                </a:solidFill>
              </a:rPr>
              <a:t>I can do all things</a:t>
            </a:r>
          </a:p>
          <a:p>
            <a:r>
              <a:rPr lang="en-GB" sz="3600" dirty="0" err="1">
                <a:solidFill>
                  <a:schemeClr val="bg1"/>
                </a:solidFill>
              </a:rPr>
              <a:t>'Cause</a:t>
            </a:r>
            <a:r>
              <a:rPr lang="en-GB" sz="3600" dirty="0">
                <a:solidFill>
                  <a:schemeClr val="bg1"/>
                </a:solidFill>
              </a:rPr>
              <a:t> it's You who gives me strength</a:t>
            </a:r>
          </a:p>
          <a:p>
            <a:r>
              <a:rPr lang="en-GB" sz="3600" dirty="0">
                <a:solidFill>
                  <a:schemeClr val="bg1"/>
                </a:solidFill>
              </a:rPr>
              <a:t>Nothing is impossible</a:t>
            </a:r>
          </a:p>
          <a:p>
            <a:r>
              <a:rPr lang="en-GB" sz="3600" dirty="0">
                <a:solidFill>
                  <a:schemeClr val="bg1"/>
                </a:solidFill>
              </a:rPr>
              <a:t>Through You blind eyes are open</a:t>
            </a:r>
          </a:p>
          <a:p>
            <a:r>
              <a:rPr lang="en-GB" sz="3600" dirty="0">
                <a:solidFill>
                  <a:schemeClr val="bg1"/>
                </a:solidFill>
              </a:rPr>
              <a:t>Strongholds are broken</a:t>
            </a:r>
          </a:p>
          <a:p>
            <a:r>
              <a:rPr lang="en-GB" sz="3600" dirty="0">
                <a:solidFill>
                  <a:schemeClr val="bg1"/>
                </a:solidFill>
              </a:rPr>
              <a:t>I am living by faith</a:t>
            </a:r>
          </a:p>
          <a:p>
            <a:r>
              <a:rPr lang="en-GB" sz="3600" dirty="0">
                <a:solidFill>
                  <a:schemeClr val="bg1"/>
                </a:solidFill>
              </a:rPr>
              <a:t>Nothing is impossible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B1EC04-1EB2-542F-6F8A-E2731DF13677}"/>
              </a:ext>
            </a:extLst>
          </p:cNvPr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5/7</a:t>
            </a:r>
          </a:p>
        </p:txBody>
      </p:sp>
    </p:spTree>
    <p:extLst>
      <p:ext uri="{BB962C8B-B14F-4D97-AF65-F5344CB8AC3E}">
        <p14:creationId xmlns:p14="http://schemas.microsoft.com/office/powerpoint/2010/main" val="17763375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118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I believe I believe</a:t>
            </a:r>
          </a:p>
          <a:p>
            <a:r>
              <a:rPr lang="en-GB" sz="3600" dirty="0">
                <a:solidFill>
                  <a:schemeClr val="bg1"/>
                </a:solidFill>
              </a:rPr>
              <a:t>I believe I believe in You</a:t>
            </a:r>
          </a:p>
          <a:p>
            <a:r>
              <a:rPr lang="en-GB" sz="3600" dirty="0">
                <a:solidFill>
                  <a:schemeClr val="bg1"/>
                </a:solidFill>
              </a:rPr>
              <a:t>(REPEAT)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6/7</a:t>
            </a:r>
          </a:p>
        </p:txBody>
      </p:sp>
    </p:spTree>
    <p:extLst>
      <p:ext uri="{BB962C8B-B14F-4D97-AF65-F5344CB8AC3E}">
        <p14:creationId xmlns:p14="http://schemas.microsoft.com/office/powerpoint/2010/main" val="21903937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E86915-F785-1800-E921-5BDCA30C3C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5AF2949-1488-6006-6C0D-C352C32958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1520" y="692696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Through You I can do anything</a:t>
            </a:r>
          </a:p>
          <a:p>
            <a:r>
              <a:rPr lang="en-GB" sz="3600" dirty="0">
                <a:solidFill>
                  <a:schemeClr val="bg1"/>
                </a:solidFill>
              </a:rPr>
              <a:t>I can do all things</a:t>
            </a:r>
          </a:p>
          <a:p>
            <a:r>
              <a:rPr lang="en-GB" sz="3600" dirty="0" err="1">
                <a:solidFill>
                  <a:schemeClr val="bg1"/>
                </a:solidFill>
              </a:rPr>
              <a:t>'Cause</a:t>
            </a:r>
            <a:r>
              <a:rPr lang="en-GB" sz="3600" dirty="0">
                <a:solidFill>
                  <a:schemeClr val="bg1"/>
                </a:solidFill>
              </a:rPr>
              <a:t> it's You who gives me strength</a:t>
            </a:r>
          </a:p>
          <a:p>
            <a:r>
              <a:rPr lang="en-GB" sz="3600" dirty="0">
                <a:solidFill>
                  <a:schemeClr val="bg1"/>
                </a:solidFill>
              </a:rPr>
              <a:t>Nothing is impossible</a:t>
            </a:r>
          </a:p>
          <a:p>
            <a:r>
              <a:rPr lang="en-GB" sz="3600" dirty="0">
                <a:solidFill>
                  <a:schemeClr val="bg1"/>
                </a:solidFill>
              </a:rPr>
              <a:t>Through You blind eyes are open</a:t>
            </a:r>
          </a:p>
          <a:p>
            <a:r>
              <a:rPr lang="en-GB" sz="3600" dirty="0">
                <a:solidFill>
                  <a:schemeClr val="bg1"/>
                </a:solidFill>
              </a:rPr>
              <a:t>Strongholds are broken</a:t>
            </a:r>
          </a:p>
          <a:p>
            <a:r>
              <a:rPr lang="en-GB" sz="3600" dirty="0">
                <a:solidFill>
                  <a:schemeClr val="bg1"/>
                </a:solidFill>
              </a:rPr>
              <a:t>I am living by faith</a:t>
            </a:r>
          </a:p>
          <a:p>
            <a:r>
              <a:rPr lang="en-GB" sz="3600" dirty="0">
                <a:solidFill>
                  <a:schemeClr val="bg1"/>
                </a:solidFill>
              </a:rPr>
              <a:t>Nothing is impossible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996281-7EF4-F461-49A7-16852E8DFF38}"/>
              </a:ext>
            </a:extLst>
          </p:cNvPr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7/7</a:t>
            </a:r>
          </a:p>
        </p:txBody>
      </p:sp>
    </p:spTree>
    <p:extLst>
      <p:ext uri="{BB962C8B-B14F-4D97-AF65-F5344CB8AC3E}">
        <p14:creationId xmlns:p14="http://schemas.microsoft.com/office/powerpoint/2010/main" val="32746401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748</TotalTime>
  <Words>298</Words>
  <Application>Microsoft Office PowerPoint</Application>
  <PresentationFormat>On-screen Show (4:3)</PresentationFormat>
  <Paragraphs>63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akagi_probook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Administrator</dc:creator>
  <cp:lastModifiedBy>Dele Olajide</cp:lastModifiedBy>
  <cp:revision>77</cp:revision>
  <dcterms:created xsi:type="dcterms:W3CDTF">2019-09-23T12:06:27Z</dcterms:created>
  <dcterms:modified xsi:type="dcterms:W3CDTF">2025-04-25T08:50:40Z</dcterms:modified>
</cp:coreProperties>
</file>