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1" r:id="rId2"/>
    <p:sldId id="1318" r:id="rId3"/>
    <p:sldId id="483" r:id="rId4"/>
    <p:sldId id="484" r:id="rId5"/>
    <p:sldId id="1328" r:id="rId6"/>
    <p:sldId id="486" r:id="rId7"/>
    <p:sldId id="132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C83BE-CE00-DD01-D0D4-6AAA29207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20906B-F58A-70F8-899B-3C6466C66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0C44F-CCF9-3B3B-5746-D947E7D9119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84123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name above all names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7C3ED-60C9-3C54-7D38-0187A5B73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C8FCDDD-89EC-DCF3-AFEA-DA6342E2B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98436-9612-1336-27A7-8DDEA552B5CB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67121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233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2025-04-25T09:03:58Z</dcterms:modified>
</cp:coreProperties>
</file>