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950" r:id="rId2"/>
    <p:sldId id="1059" r:id="rId3"/>
    <p:sldId id="1267" r:id="rId4"/>
    <p:sldId id="1268" r:id="rId5"/>
    <p:sldId id="1269" r:id="rId6"/>
    <p:sldId id="1270" r:id="rId7"/>
    <p:sldId id="1271" r:id="rId8"/>
    <p:sldId id="1272" r:id="rId9"/>
    <p:sldId id="1092" r:id="rId10"/>
    <p:sldId id="1093" r:id="rId11"/>
    <p:sldId id="1094" r:id="rId12"/>
    <p:sldId id="1227" r:id="rId13"/>
    <p:sldId id="524" r:id="rId14"/>
    <p:sldId id="525" r:id="rId15"/>
    <p:sldId id="1228" r:id="rId16"/>
    <p:sldId id="1290" r:id="rId17"/>
    <p:sldId id="1224" r:id="rId18"/>
    <p:sldId id="1273" r:id="rId19"/>
    <p:sldId id="1274" r:id="rId20"/>
    <p:sldId id="1275" r:id="rId21"/>
    <p:sldId id="1276" r:id="rId22"/>
    <p:sldId id="1277" r:id="rId23"/>
    <p:sldId id="619" r:id="rId24"/>
    <p:sldId id="620" r:id="rId25"/>
    <p:sldId id="621" r:id="rId26"/>
    <p:sldId id="1252" r:id="rId27"/>
    <p:sldId id="1278" r:id="rId28"/>
    <p:sldId id="1279" r:id="rId29"/>
    <p:sldId id="1291" r:id="rId30"/>
    <p:sldId id="1280" r:id="rId31"/>
    <p:sldId id="1281" r:id="rId32"/>
    <p:sldId id="1289" r:id="rId33"/>
    <p:sldId id="1292" r:id="rId34"/>
    <p:sldId id="523" r:id="rId35"/>
    <p:sldId id="1282" r:id="rId36"/>
    <p:sldId id="1283" r:id="rId37"/>
    <p:sldId id="1284" r:id="rId38"/>
    <p:sldId id="1285" r:id="rId39"/>
    <p:sldId id="1286" r:id="rId40"/>
    <p:sldId id="1287" r:id="rId41"/>
    <p:sldId id="1288" r:id="rId42"/>
    <p:sldId id="954" r:id="rId43"/>
    <p:sldId id="1171" r:id="rId44"/>
    <p:sldId id="1214" r:id="rId45"/>
    <p:sldId id="1122" r:id="rId46"/>
    <p:sldId id="94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267"/>
            <p14:sldId id="1268"/>
            <p14:sldId id="1269"/>
            <p14:sldId id="1270"/>
            <p14:sldId id="1271"/>
            <p14:sldId id="1272"/>
            <p14:sldId id="1092"/>
            <p14:sldId id="1093"/>
            <p14:sldId id="1094"/>
            <p14:sldId id="1227"/>
            <p14:sldId id="524"/>
            <p14:sldId id="525"/>
            <p14:sldId id="1228"/>
            <p14:sldId id="1290"/>
            <p14:sldId id="1224"/>
            <p14:sldId id="1273"/>
            <p14:sldId id="1274"/>
            <p14:sldId id="1275"/>
            <p14:sldId id="1276"/>
            <p14:sldId id="1277"/>
            <p14:sldId id="619"/>
            <p14:sldId id="620"/>
            <p14:sldId id="621"/>
            <p14:sldId id="1252"/>
            <p14:sldId id="1278"/>
            <p14:sldId id="1279"/>
            <p14:sldId id="1291"/>
            <p14:sldId id="1280"/>
            <p14:sldId id="1281"/>
            <p14:sldId id="1289"/>
            <p14:sldId id="1292"/>
            <p14:sldId id="523"/>
            <p14:sldId id="1282"/>
            <p14:sldId id="1283"/>
            <p14:sldId id="1284"/>
            <p14:sldId id="1285"/>
            <p14:sldId id="1286"/>
            <p14:sldId id="1287"/>
            <p14:sldId id="1288"/>
            <p14:sldId id="954"/>
            <p14:sldId id="1171"/>
            <p14:sldId id="1214"/>
            <p14:sldId id="1122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96" d="100"/>
          <a:sy n="96" d="100"/>
        </p:scale>
        <p:origin x="216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6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2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6964A-1115-D508-E02A-F3853925B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9C844-3718-0ECE-F306-84F331437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8AEB5-8D9E-6379-FA62-B94D2E8B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C6DC-4F7A-41FF-AD00-40B5685F3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24th November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7F01C-43DB-7CC9-D9AA-B21D4A23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BFC97-3F55-0C30-748B-3C4B75FF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4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let us learn how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in our lives enthrone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Each other's needs to prefer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it is Christ we're serving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6AC8C-5A1A-9D97-41E3-02D674EE591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73820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23E3-614F-1C25-9697-CE6C2D61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647237-E5A9-BB05-080C-1FCD3CF0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3CB71-3E3A-1F1A-120C-AFB53865CFC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10330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157F8-32A9-4913-C533-13CE4B2F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A7B181-F051-E95E-0D6E-69843B25F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Let’s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EAD95-2AB5-4C8A-18AB-49335CCFC1A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80019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Here I am to Worship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3753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53737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8710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1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84553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8617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There is None Like You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G.CcliSongNumber</a:t>
            </a:r>
            <a:r>
              <a:rPr lang="en-GB" sz="1200" dirty="0">
                <a:solidFill>
                  <a:schemeClr val="bg1"/>
                </a:solidFill>
              </a:rPr>
              <a:t> 674545</a:t>
            </a:r>
          </a:p>
          <a:p>
            <a:r>
              <a:rPr lang="en-GB" sz="1200" dirty="0">
                <a:solidFill>
                  <a:schemeClr val="bg1"/>
                </a:solidFill>
              </a:rPr>
              <a:t>Lenny LeBlanc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1991 Integrity's Hosanna!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</a:t>
            </a:r>
            <a:r>
              <a:rPr lang="en-GB" sz="1200" dirty="0" err="1">
                <a:solidFill>
                  <a:schemeClr val="bg1"/>
                </a:solidFill>
              </a:rPr>
              <a:t>G.LIT_TermsOfUse</a:t>
            </a:r>
            <a:r>
              <a:rPr lang="en-GB" sz="1200" dirty="0">
                <a:solidFill>
                  <a:schemeClr val="bg1"/>
                </a:solidFill>
              </a:rPr>
              <a:t>. All rights reserved. www.ccli.com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G.CcliLicenseNumber</a:t>
            </a:r>
            <a:r>
              <a:rPr lang="en-GB" sz="1200" dirty="0">
                <a:solidFill>
                  <a:schemeClr val="bg1"/>
                </a:solidFill>
              </a:rPr>
              <a:t> 33265</a:t>
            </a:r>
          </a:p>
        </p:txBody>
      </p:sp>
    </p:spTree>
    <p:extLst>
      <p:ext uri="{BB962C8B-B14F-4D97-AF65-F5344CB8AC3E}">
        <p14:creationId xmlns:p14="http://schemas.microsoft.com/office/powerpoint/2010/main" val="144428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one else can touch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heart like You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could search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all eternity long and find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16349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mercy flows like a river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healing comes from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Suffering children are safe in Your arms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09432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12AC-DB6E-C19D-FD01-8D2556A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CDF-C942-26B8-028A-8D50929FF0C0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CC9D33-71E9-EAD4-3D1A-6D519D02C896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4059-B03C-B8E7-18AF-43A7CE9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Nothing Else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7123436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Cody Carnes | Hank Bentley | Jessie Early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Songs By That Dog Will Hunt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25751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caught up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to sit here at Your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caught up in this holy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never want to leave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33301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16C39-5A2D-6BD2-CB09-A310BE57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192C254-5122-ABBD-6CC0-4A3C53F80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Oh, I'm not here for blessings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Jesus, You don't owe me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More than anything that You can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9C2FE-F4A9-5171-FCAA-58621FA0DDD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12104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Servant King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78897</a:t>
            </a: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1983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464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just gone through the motions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just sang another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00400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come with my agenda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forgot that You're enough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744124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64F80-9401-47D7-1210-4BB5A3B4F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67ED59-239A-B3A2-B0CF-C995CCD03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caught up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to sit here at Your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caught up in this holy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never want to leave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71D90-8A10-2662-9A88-C9CD2FD41B2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289580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2A2BB-20C6-9C96-2710-B8CA397E2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D23BE1-A04D-87ED-ADB3-FF6C00F48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Oh, I'm not here for blessings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Jesus, You don't owe me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More than anything that You can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E38FB-2B6C-3A7D-70EF-29B8EAD4F54F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70198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89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(Jesus)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will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61478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Heart Of Worship</a:t>
            </a:r>
            <a:b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2296522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48945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music fades all is stripped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simply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Longing just to bring something that's of worth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will bless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225582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86468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29908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endless worth no one could express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much You deserve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Though I'm weak and poor all I have is Yours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single breath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7460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1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</a:t>
            </a:r>
            <a:r>
              <a:rPr lang="en-GB" sz="4400" dirty="0" err="1">
                <a:solidFill>
                  <a:schemeClr val="bg1"/>
                </a:solidFill>
              </a:rPr>
              <a:t>heav'n</a:t>
            </a:r>
            <a:r>
              <a:rPr lang="en-GB" sz="4400" dirty="0">
                <a:solidFill>
                  <a:schemeClr val="bg1"/>
                </a:solidFill>
              </a:rPr>
              <a:t> You came helpless babe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Enter'd</a:t>
            </a:r>
            <a:r>
              <a:rPr lang="en-GB" sz="4400" dirty="0">
                <a:solidFill>
                  <a:schemeClr val="bg1"/>
                </a:solidFill>
              </a:rPr>
              <a:t> our world Your glory </a:t>
            </a:r>
            <a:r>
              <a:rPr lang="en-GB" sz="4400" dirty="0" err="1">
                <a:solidFill>
                  <a:schemeClr val="bg1"/>
                </a:solidFill>
              </a:rPr>
              <a:t>veil'd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Not to be served but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give Your life that we might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469044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373438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198726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A67FA-130F-8A41-4870-04DED704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25" y="0"/>
            <a:ext cx="4847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0F025-F21C-5138-4BE4-A3699A69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1F4793-DE04-9AB6-4757-0DB9A8DD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C098D-8D0D-6093-9721-33220E024B3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63572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C379-921E-5709-BF96-DA0429DD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1DC9EA-0411-71FA-19D6-2E4149728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2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in the garden of tears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heavy load He chose to bear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His heart with sorrow was torn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Yet not my will but Yours He said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8B08A-22BB-BB46-C597-D5365F67210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58937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BC75-A355-ECB6-14C0-B22D76E74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BEFD45-83C8-0EF2-F6F2-12143D29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FEA10-A55E-900D-BE77-9ED590A1FFE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57442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CD9F-6C35-94CC-1904-30F5034E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D39534-E02E-A04E-7032-19699BA3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3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see His hands and His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scars that speak of sacrifice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Hands that flung stars into space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cruel nails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Surrendered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2A4B4-C093-4EA6-07C0-4E4D335214C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01819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BE0A-2FF9-37CD-D98A-2B6BB115C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EEF3A2-8415-03FC-2554-95C8D7AB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0F81-1689-F016-DF54-61E25C47F44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14780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</TotalTime>
  <Words>1281</Words>
  <Application>Microsoft Office PowerPoint</Application>
  <PresentationFormat>On-screen Show (4:3)</PresentationFormat>
  <Paragraphs>241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39</cp:revision>
  <dcterms:created xsi:type="dcterms:W3CDTF">2024-09-27T16:56:29Z</dcterms:created>
  <dcterms:modified xsi:type="dcterms:W3CDTF">2024-11-23T21:15:22Z</dcterms:modified>
</cp:coreProperties>
</file>