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60" r:id="rId2"/>
    <p:sldId id="1261" r:id="rId3"/>
    <p:sldId id="1262" r:id="rId4"/>
    <p:sldId id="1263" r:id="rId5"/>
    <p:sldId id="1264" r:id="rId6"/>
    <p:sldId id="1265" r:id="rId7"/>
    <p:sldId id="1266" r:id="rId8"/>
    <p:sldId id="1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Jesus At The Centre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6115180</a:t>
            </a:r>
          </a:p>
          <a:p>
            <a:r>
              <a:rPr lang="en-GB" sz="1200" dirty="0">
                <a:solidFill>
                  <a:schemeClr val="bg1"/>
                </a:solidFill>
              </a:rPr>
              <a:t>Adam Ranney | Israel Houghton | Micah Massey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2011 Integrity Worship Music; Integrity's Praise! Music; Sound Of The New Breed; Heart Anthem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8837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at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at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21479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F4A45-7C74-508E-4D36-1F6D0BEF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CC8734-07B9-D44C-2E36-4D476094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revolves around You Jesus You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At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it all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4FF91-D400-A776-607C-8CFAA44C7C4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8667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4192-164A-DDBF-CAD8-44CC80E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A41178-FCC8-BB83-1FA2-B3AB25E04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E91AE-8D24-BFFB-E903-294BF505BFA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41631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F37CC-423A-E26E-6DEC-69F57FE0C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265E9D-8542-0E6E-5BF0-780BE6D4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81C3-C0AF-050B-5BAE-183E587CF28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52820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770A-133E-2BBA-7E2D-5FB59529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95CBF9-96FF-A6C7-1D5A-63F0BF9BE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It's all about You yes it's all about You (Jesus)</a:t>
            </a:r>
          </a:p>
          <a:p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0EB51-B6FC-BFAE-F681-06D46E82761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0238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4625-3D56-4E4C-1A90-761AD226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68778-4C05-F940-7A6D-712DAD6E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tongue shall confess You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578B9-996A-C48A-DB9C-AC718345240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53192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A5995-72C8-AFC9-E88E-8ECB960E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780378-3171-B1A2-2B25-6E2D53D78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revolves around You Jesus You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At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it all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A9B8F-26B1-D958-4828-7ACE085EAA8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20379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283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2025-02-19T09:18:08Z</dcterms:modified>
</cp:coreProperties>
</file>