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  <p:sldId id="671" r:id="rId3"/>
    <p:sldId id="672" r:id="rId4"/>
    <p:sldId id="673" r:id="rId5"/>
    <p:sldId id="674" r:id="rId6"/>
    <p:sldId id="512" r:id="rId7"/>
    <p:sldId id="1268" r:id="rId8"/>
    <p:sldId id="513" r:id="rId9"/>
    <p:sldId id="514" r:id="rId10"/>
    <p:sldId id="685" r:id="rId11"/>
    <p:sldId id="686" r:id="rId12"/>
    <p:sldId id="1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King of Kings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7127647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Brooke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r>
              <a:rPr lang="en-GB" sz="1200" dirty="0">
                <a:solidFill>
                  <a:schemeClr val="bg1"/>
                </a:solidFill>
              </a:rPr>
              <a:t> | Jason Ingram | Scott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Church of Christ was born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the Spirit lit the flame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this Gospel truth of old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Shall not kneel shall not faint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0432" y="-742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63277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By His blood and in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His freedom I am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the love of 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has resurrected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5611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72536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E749C-B8AF-A5E1-3AF3-472E8D6B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9C4603-558D-CD72-3C2E-1957D73E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Spirit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of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forever to the King of kings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D45AB-5390-39A1-1578-0FDC36D69C6E}"/>
              </a:ext>
            </a:extLst>
          </p:cNvPr>
          <p:cNvSpPr txBox="1"/>
          <p:nvPr/>
        </p:nvSpPr>
        <p:spPr>
          <a:xfrm>
            <a:off x="8225036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35356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darkness we were waiting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Without hope without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from Heaven You came running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was mercy in Your eyes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4581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To fulfil the law and prophets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a virgin came the Word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a throne of endless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a cradle in the dirt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075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Spirit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of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forever to the King of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211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To reveal the kingdom coming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reconcile the lost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redeem the whole creation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did not despise the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even in Your suffering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saw to the other 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Knowing this was our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for our sake You died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0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5BDCB-9419-C9DD-BFB4-D7FEE1B69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0CB17B-9192-536A-3434-AFDF0802F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the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the Spirit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of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Praise forever to the King of kings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27401-E9CB-7DC8-F7E5-91B5E3C069DD}"/>
              </a:ext>
            </a:extLst>
          </p:cNvPr>
          <p:cNvSpPr txBox="1"/>
          <p:nvPr/>
        </p:nvSpPr>
        <p:spPr>
          <a:xfrm>
            <a:off x="8359811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195522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morning that You rose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heaven held its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that stone was moved for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the Lamb had conquered death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dead rose from their tombs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 angels stood in awe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the souls of all who'd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Father are restored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084" y="-1488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347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2025-02-19T09:16:31Z</dcterms:modified>
</cp:coreProperties>
</file>