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1257" r:id="rId2"/>
    <p:sldId id="1258" r:id="rId3"/>
    <p:sldId id="1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61" autoAdjust="0"/>
    <p:restoredTop sz="82272" autoAdjust="0"/>
  </p:normalViewPr>
  <p:slideViewPr>
    <p:cSldViewPr>
      <p:cViewPr varScale="1">
        <p:scale>
          <a:sx n="89" d="100"/>
          <a:sy n="89" d="100"/>
        </p:scale>
        <p:origin x="1560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19/02/2025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19/02/2025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19/02/2025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19/02/2025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19/02/2025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19/02/2025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19/02/2025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We  Are One Body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1187763</a:t>
            </a:r>
          </a:p>
          <a:p>
            <a:r>
              <a:rPr lang="en-GB" sz="1200" dirty="0">
                <a:solidFill>
                  <a:schemeClr val="bg1"/>
                </a:solidFill>
              </a:rPr>
              <a:t>Ed Kerr | Paul Baloche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1993 Integrity's Hosanna! Music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133853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Though we are many we are one body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are one body in Christ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Though we are many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are one body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are one body in Christ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2448128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F849EF-C59B-1339-B132-202ABB19F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39F47E7-29B0-9163-6192-E875E48CC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One faith in the Lord Jesus Christ</a:t>
            </a:r>
          </a:p>
          <a:p>
            <a:r>
              <a:rPr lang="en-GB" sz="3600" dirty="0">
                <a:solidFill>
                  <a:schemeClr val="bg1"/>
                </a:solidFill>
              </a:rPr>
              <a:t>Binding us together in one cause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One hope in the one God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One Father over all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4C3D46-9356-1745-84DB-F7DF328CD477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1682600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7367</TotalTime>
  <Words>98</Words>
  <Application>Microsoft Office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385</cp:revision>
  <dcterms:created xsi:type="dcterms:W3CDTF">2019-09-23T12:06:27Z</dcterms:created>
  <dcterms:modified xsi:type="dcterms:W3CDTF">2025-02-19T09:24:48Z</dcterms:modified>
</cp:coreProperties>
</file>