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838" r:id="rId6"/>
    <p:sldId id="840" r:id="rId7"/>
    <p:sldId id="524" r:id="rId8"/>
    <p:sldId id="841" r:id="rId9"/>
    <p:sldId id="842" r:id="rId10"/>
    <p:sldId id="843" r:id="rId11"/>
    <p:sldId id="52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425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2023-03-25T22:06:57Z</dcterms:modified>
</cp:coreProperties>
</file>