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19" r:id="rId2"/>
    <p:sldId id="620" r:id="rId3"/>
    <p:sldId id="62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100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388</cp:revision>
  <dcterms:created xsi:type="dcterms:W3CDTF">2019-09-23T12:06:27Z</dcterms:created>
  <dcterms:modified xsi:type="dcterms:W3CDTF">2023-11-18T17:38:36Z</dcterms:modified>
</cp:coreProperties>
</file>