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6"/>
  </p:notesMasterIdLst>
  <p:sldIdLst>
    <p:sldId id="459" r:id="rId2"/>
    <p:sldId id="465" r:id="rId3"/>
    <p:sldId id="466" r:id="rId4"/>
    <p:sldId id="467" r:id="rId5"/>
    <p:sldId id="474" r:id="rId6"/>
    <p:sldId id="649" r:id="rId7"/>
    <p:sldId id="650" r:id="rId8"/>
    <p:sldId id="651" r:id="rId9"/>
    <p:sldId id="652" r:id="rId10"/>
    <p:sldId id="514" r:id="rId11"/>
    <p:sldId id="515" r:id="rId12"/>
    <p:sldId id="516" r:id="rId13"/>
    <p:sldId id="460" r:id="rId14"/>
    <p:sldId id="477" r:id="rId15"/>
    <p:sldId id="478" r:id="rId16"/>
    <p:sldId id="643" r:id="rId17"/>
    <p:sldId id="644" r:id="rId18"/>
    <p:sldId id="645" r:id="rId19"/>
    <p:sldId id="646" r:id="rId20"/>
    <p:sldId id="540" r:id="rId21"/>
    <p:sldId id="653" r:id="rId22"/>
    <p:sldId id="654" r:id="rId23"/>
    <p:sldId id="655" r:id="rId24"/>
    <p:sldId id="656" r:id="rId25"/>
  </p:sldIdLst>
  <p:sldSz cx="9144000" cy="6858000" type="screen4x3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7532" autoAdjust="0"/>
    <p:restoredTop sz="94660"/>
  </p:normalViewPr>
  <p:slideViewPr>
    <p:cSldViewPr>
      <p:cViewPr varScale="1">
        <p:scale>
          <a:sx n="106" d="100"/>
          <a:sy n="106" d="100"/>
        </p:scale>
        <p:origin x="1656" y="108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notesMaster" Target="notesMasters/notesMaster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presProps" Target="presProps.xml"/><Relationship Id="rId30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C57EAEFC-A9C7-464E-BE3F-33D4DD72E122}" type="datetimeFigureOut">
              <a:rPr lang="en-GB" smtClean="0"/>
              <a:t>28/05/2022</a:t>
            </a:fld>
            <a:endParaRPr lang="en-GB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1371600" y="1143000"/>
            <a:ext cx="41148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GB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79B61DE-1D46-4752-AF65-FA2C4EB0D1D0}" type="slidenum">
              <a:rPr lang="en-GB" smtClean="0"/>
              <a:t>‹#›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95714882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GB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E79B61DE-1D46-4752-AF65-FA2C4EB0D1D0}" type="slidenum">
              <a:rPr lang="en-GB" smtClean="0"/>
              <a:t>5</a:t>
            </a:fld>
            <a:endParaRPr lang="en-GB"/>
          </a:p>
        </p:txBody>
      </p:sp>
    </p:spTree>
    <p:extLst>
      <p:ext uri="{BB962C8B-B14F-4D97-AF65-F5344CB8AC3E}">
        <p14:creationId xmlns:p14="http://schemas.microsoft.com/office/powerpoint/2010/main" val="34239376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GB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GB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GB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GB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6EA1CF3-4A15-4CBF-9A5A-6A56C368BE71}" type="datetimeFigureOut">
              <a:rPr lang="en-GB" smtClean="0"/>
              <a:pPr/>
              <a:t>28/05/2022</a:t>
            </a:fld>
            <a:endParaRPr lang="en-GB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GB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DD929FA-79A7-47B7-BF4C-8C146230B1E4}" type="slidenum">
              <a:rPr lang="en-GB" smtClean="0"/>
              <a:pPr/>
              <a:t>‹#›</a:t>
            </a:fld>
            <a:endParaRPr lang="en-GB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84C73C4-F008-4FD5-AAEC-EF911DED463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395536" y="764704"/>
            <a:ext cx="8229600" cy="4525963"/>
          </a:xfrm>
        </p:spPr>
        <p:txBody>
          <a:bodyPr>
            <a:normAutofit fontScale="92500"/>
          </a:bodyPr>
          <a:lstStyle/>
          <a:p>
            <a:pPr marL="0" indent="0" algn="ctr">
              <a:buNone/>
            </a:pPr>
            <a:r>
              <a:rPr lang="en-GB" sz="6000" dirty="0">
                <a:solidFill>
                  <a:schemeClr val="bg1"/>
                </a:solidFill>
              </a:rPr>
              <a:t>Cornerstone City Church</a:t>
            </a: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6000" dirty="0">
                <a:solidFill>
                  <a:schemeClr val="bg1"/>
                </a:solidFill>
              </a:rPr>
              <a:t>Peninsula Plus Community</a:t>
            </a:r>
            <a:br>
              <a:rPr lang="en-GB" sz="6000" dirty="0">
                <a:solidFill>
                  <a:schemeClr val="bg1"/>
                </a:solidFill>
              </a:rPr>
            </a:br>
            <a:br>
              <a:rPr lang="en-GB" sz="6000" dirty="0">
                <a:solidFill>
                  <a:schemeClr val="bg1"/>
                </a:solidFill>
              </a:rPr>
            </a:br>
            <a:r>
              <a:rPr lang="en-GB" sz="5200" dirty="0" err="1">
                <a:solidFill>
                  <a:schemeClr val="bg1"/>
                </a:solidFill>
              </a:rPr>
              <a:t>Hoo</a:t>
            </a:r>
            <a:r>
              <a:rPr lang="en-GB" sz="5200" dirty="0">
                <a:solidFill>
                  <a:schemeClr val="bg1"/>
                </a:solidFill>
              </a:rPr>
              <a:t>  Are </a:t>
            </a:r>
            <a:r>
              <a:rPr lang="en-GB" sz="5200" dirty="0" err="1">
                <a:solidFill>
                  <a:schemeClr val="bg1"/>
                </a:solidFill>
              </a:rPr>
              <a:t>Ya</a:t>
            </a:r>
            <a:br>
              <a:rPr lang="en-GB" sz="5200" dirty="0">
                <a:solidFill>
                  <a:schemeClr val="bg1"/>
                </a:solidFill>
              </a:rPr>
            </a:br>
            <a:r>
              <a:rPr lang="en-GB" dirty="0">
                <a:solidFill>
                  <a:schemeClr val="bg1"/>
                </a:solidFill>
              </a:rPr>
              <a:t>29-05-2022</a:t>
            </a:r>
          </a:p>
        </p:txBody>
      </p:sp>
    </p:spTree>
    <p:extLst>
      <p:ext uri="{BB962C8B-B14F-4D97-AF65-F5344CB8AC3E}">
        <p14:creationId xmlns:p14="http://schemas.microsoft.com/office/powerpoint/2010/main" val="109961299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4400" b="0" i="0" dirty="0">
                <a:solidFill>
                  <a:srgbClr val="00A3E0"/>
                </a:solidFill>
                <a:effectLst/>
                <a:latin typeface="akagi_probook"/>
              </a:rPr>
              <a:t>There is None Like You</a:t>
            </a:r>
            <a:endParaRPr lang="en-GB" sz="1200" dirty="0">
              <a:solidFill>
                <a:schemeClr val="bg1"/>
              </a:solidFill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674545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Lenny LeBlanc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1991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2816243980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There is none like You</a:t>
            </a:r>
          </a:p>
          <a:p>
            <a:r>
              <a:rPr lang="en-GB" sz="5400" dirty="0">
                <a:solidFill>
                  <a:schemeClr val="bg1"/>
                </a:solidFill>
              </a:rPr>
              <a:t>No one else can touch</a:t>
            </a:r>
          </a:p>
          <a:p>
            <a:r>
              <a:rPr lang="en-GB" sz="5400" dirty="0">
                <a:solidFill>
                  <a:schemeClr val="bg1"/>
                </a:solidFill>
              </a:rPr>
              <a:t>My heart like You do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could search</a:t>
            </a:r>
          </a:p>
          <a:p>
            <a:r>
              <a:rPr lang="en-GB" sz="5400" dirty="0">
                <a:solidFill>
                  <a:schemeClr val="bg1"/>
                </a:solidFill>
              </a:rPr>
              <a:t>For all eternity long and find</a:t>
            </a:r>
          </a:p>
          <a:p>
            <a:r>
              <a:rPr lang="en-GB" sz="54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1881353122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0"/>
            <a:ext cx="8640960" cy="666936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Your mercy flows like a river wide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healing comes from Your hands</a:t>
            </a:r>
          </a:p>
          <a:p>
            <a:r>
              <a:rPr lang="en-GB" sz="4400" dirty="0">
                <a:solidFill>
                  <a:schemeClr val="bg1"/>
                </a:solidFill>
              </a:rPr>
              <a:t>Suffering children are safe in Your arms</a:t>
            </a:r>
          </a:p>
          <a:p>
            <a:r>
              <a:rPr lang="en-GB" sz="4400" dirty="0">
                <a:solidFill>
                  <a:schemeClr val="bg1"/>
                </a:solidFill>
              </a:rPr>
              <a:t>There is none like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367913961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7200" dirty="0">
                <a:solidFill>
                  <a:schemeClr val="bg1"/>
                </a:solidFill>
              </a:rPr>
              <a:t>I am the God that </a:t>
            </a:r>
            <a:r>
              <a:rPr lang="en-GB" sz="7200" dirty="0" err="1">
                <a:solidFill>
                  <a:schemeClr val="bg1"/>
                </a:solidFill>
              </a:rPr>
              <a:t>Healeth</a:t>
            </a:r>
            <a:r>
              <a:rPr lang="en-GB" sz="7200" dirty="0">
                <a:solidFill>
                  <a:schemeClr val="bg1"/>
                </a:solidFill>
              </a:rPr>
              <a:t> Thee</a:t>
            </a:r>
            <a:br>
              <a:rPr lang="en-GB" sz="96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17250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Don Moen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1986 Integrity's Hosanna! Music (Admin. by Integrity Music Ltd)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302751179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I am the God that </a:t>
            </a:r>
            <a:r>
              <a:rPr lang="en-GB" sz="5400" dirty="0" err="1">
                <a:solidFill>
                  <a:schemeClr val="bg1"/>
                </a:solidFill>
              </a:rPr>
              <a:t>healeth</a:t>
            </a:r>
            <a:r>
              <a:rPr lang="en-GB" sz="5400" dirty="0">
                <a:solidFill>
                  <a:schemeClr val="bg1"/>
                </a:solidFill>
              </a:rPr>
              <a:t> thee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am the Lord your healer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sent My Word and healed your disease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I am the Lord your healer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1/2</a:t>
            </a:r>
          </a:p>
        </p:txBody>
      </p:sp>
    </p:spTree>
    <p:extLst>
      <p:ext uri="{BB962C8B-B14F-4D97-AF65-F5344CB8AC3E}">
        <p14:creationId xmlns:p14="http://schemas.microsoft.com/office/powerpoint/2010/main" val="338011005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5400" dirty="0">
                <a:solidFill>
                  <a:schemeClr val="bg1"/>
                </a:solidFill>
              </a:rPr>
              <a:t>You are the God that </a:t>
            </a:r>
            <a:r>
              <a:rPr lang="en-GB" sz="5400" dirty="0" err="1">
                <a:solidFill>
                  <a:schemeClr val="bg1"/>
                </a:solidFill>
              </a:rPr>
              <a:t>healeth</a:t>
            </a:r>
            <a:r>
              <a:rPr lang="en-GB" sz="5400" dirty="0">
                <a:solidFill>
                  <a:schemeClr val="bg1"/>
                </a:solidFill>
              </a:rPr>
              <a:t> Me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Lord my healer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sent Your Word and healed my disease</a:t>
            </a:r>
          </a:p>
          <a:p>
            <a:r>
              <a:rPr lang="en-GB" sz="5400" dirty="0">
                <a:solidFill>
                  <a:schemeClr val="bg1"/>
                </a:solidFill>
              </a:rPr>
              <a:t>You are the Lord my healer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2/2</a:t>
            </a:r>
          </a:p>
        </p:txBody>
      </p:sp>
    </p:spTree>
    <p:extLst>
      <p:ext uri="{BB962C8B-B14F-4D97-AF65-F5344CB8AC3E}">
        <p14:creationId xmlns:p14="http://schemas.microsoft.com/office/powerpoint/2010/main" val="148111836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Still </a:t>
            </a: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(When the oceans rise)</a:t>
            </a:r>
          </a:p>
          <a:p>
            <a:r>
              <a:rPr lang="en-GB" sz="1200" dirty="0">
                <a:solidFill>
                  <a:schemeClr val="bg1"/>
                </a:solidFill>
              </a:rPr>
              <a:t>CCLI Song # 3940963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Reuben Morgan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2002 Hillsong Music Publishing Australia (Admin. by Hillsong Music Publishing UK)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283499504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Hide me now</a:t>
            </a:r>
          </a:p>
          <a:p>
            <a:r>
              <a:rPr lang="en-GB" sz="4600" dirty="0">
                <a:solidFill>
                  <a:schemeClr val="bg1"/>
                </a:solidFill>
              </a:rPr>
              <a:t>Under Your wings</a:t>
            </a:r>
          </a:p>
          <a:p>
            <a:r>
              <a:rPr lang="en-GB" sz="4600" dirty="0">
                <a:solidFill>
                  <a:schemeClr val="bg1"/>
                </a:solidFill>
              </a:rPr>
              <a:t>Cover me</a:t>
            </a:r>
          </a:p>
          <a:p>
            <a:r>
              <a:rPr lang="en-GB" sz="4600" dirty="0">
                <a:solidFill>
                  <a:schemeClr val="bg1"/>
                </a:solidFill>
              </a:rPr>
              <a:t>Within Your mighty hand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057502375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400" dirty="0">
                <a:solidFill>
                  <a:schemeClr val="bg1"/>
                </a:solidFill>
              </a:rPr>
              <a:t>When the oceans rise</a:t>
            </a:r>
          </a:p>
          <a:p>
            <a:r>
              <a:rPr lang="en-GB" sz="4400" dirty="0">
                <a:solidFill>
                  <a:schemeClr val="bg1"/>
                </a:solidFill>
              </a:rPr>
              <a:t>And thunders roar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soar with You</a:t>
            </a:r>
          </a:p>
          <a:p>
            <a:r>
              <a:rPr lang="en-GB" sz="4400" dirty="0">
                <a:solidFill>
                  <a:schemeClr val="bg1"/>
                </a:solidFill>
              </a:rPr>
              <a:t>Above the storm</a:t>
            </a:r>
          </a:p>
          <a:p>
            <a:r>
              <a:rPr lang="en-GB" sz="4400" dirty="0">
                <a:solidFill>
                  <a:schemeClr val="bg1"/>
                </a:solidFill>
              </a:rPr>
              <a:t>Father You are King</a:t>
            </a:r>
          </a:p>
          <a:p>
            <a:r>
              <a:rPr lang="en-GB" sz="4400" dirty="0">
                <a:solidFill>
                  <a:schemeClr val="bg1"/>
                </a:solidFill>
              </a:rPr>
              <a:t>Over the flood</a:t>
            </a:r>
          </a:p>
          <a:p>
            <a:r>
              <a:rPr lang="en-GB" sz="4400" dirty="0">
                <a:solidFill>
                  <a:schemeClr val="bg1"/>
                </a:solidFill>
              </a:rPr>
              <a:t>I will be still and know</a:t>
            </a:r>
          </a:p>
          <a:p>
            <a:r>
              <a:rPr lang="en-GB" sz="4400" dirty="0">
                <a:solidFill>
                  <a:schemeClr val="bg1"/>
                </a:solidFill>
              </a:rPr>
              <a:t>You are God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609219517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Find rest my soul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Christ alone</a:t>
            </a:r>
          </a:p>
          <a:p>
            <a:r>
              <a:rPr lang="en-GB" sz="4800" dirty="0">
                <a:solidFill>
                  <a:schemeClr val="bg1"/>
                </a:solidFill>
              </a:rPr>
              <a:t>Know His power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quietness and trust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7127762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dirty="0">
                <a:solidFill>
                  <a:srgbClr val="00A3E0"/>
                </a:solidFill>
                <a:latin typeface="akagi_probook"/>
              </a:rPr>
              <a:t>I reach Up High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Song # 1075387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Judy Bailey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1993 Song Solutions Daybreak (Admin. by Song Solutions www.songsolutions.org)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endParaRPr lang="en-GB" sz="1200" dirty="0">
              <a:solidFill>
                <a:schemeClr val="bg1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101639086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076" name="Picture 4" descr="Hertford St Andrew : Notices">
            <a:extLst>
              <a:ext uri="{FF2B5EF4-FFF2-40B4-BE49-F238E27FC236}">
                <a16:creationId xmlns:a16="http://schemas.microsoft.com/office/drawing/2014/main" id="{06066A83-1643-47C1-85D2-C0293A54755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 bwMode="auto">
          <a:xfrm>
            <a:off x="200025" y="1916832"/>
            <a:ext cx="8743950" cy="2907363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828555346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B475FD09-7DA1-DE1A-20EB-A5F6C4CAA5B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0"/>
            <a:ext cx="914399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196984851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7FE12ED-5CFC-008C-4838-E18C3E7A518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570695" y="0"/>
            <a:ext cx="6002609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4285991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4384892C-9165-6D09-9547-62AF6243883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62765" y="0"/>
            <a:ext cx="8818470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02046088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4">
            <a:extLst>
              <a:ext uri="{FF2B5EF4-FFF2-40B4-BE49-F238E27FC236}">
                <a16:creationId xmlns:a16="http://schemas.microsoft.com/office/drawing/2014/main" id="{20604868-61D8-6F48-E7C1-E24098494CD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0" y="415479"/>
            <a:ext cx="9144000" cy="602704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1295864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600" dirty="0">
                <a:solidFill>
                  <a:schemeClr val="bg1"/>
                </a:solidFill>
              </a:rPr>
              <a:t>I reach up high I touch the ground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stomp my feet and turn around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  <a:br>
              <a:rPr lang="en-GB" sz="4600" dirty="0">
                <a:solidFill>
                  <a:schemeClr val="bg1"/>
                </a:solidFill>
              </a:rPr>
            </a:br>
            <a:r>
              <a:rPr lang="en-GB" sz="4600" dirty="0">
                <a:solidFill>
                  <a:schemeClr val="bg1"/>
                </a:solidFill>
              </a:rPr>
              <a:t>Praise the Lord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jump and dance with all my might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 might look funny but that's alright</a:t>
            </a:r>
          </a:p>
          <a:p>
            <a:r>
              <a:rPr lang="en-GB" sz="4600" dirty="0">
                <a:solidFill>
                  <a:schemeClr val="bg1"/>
                </a:solidFill>
              </a:rPr>
              <a:t>I've got to (woo woo) </a:t>
            </a:r>
          </a:p>
          <a:p>
            <a:r>
              <a:rPr lang="en-GB" sz="4600" dirty="0">
                <a:solidFill>
                  <a:schemeClr val="bg1"/>
                </a:solidFill>
              </a:rPr>
              <a:t>Praise my Lord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34863263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I'll do anything just for my God</a:t>
            </a:r>
          </a:p>
          <a:p>
            <a:r>
              <a:rPr lang="en-GB" sz="4800" dirty="0" err="1">
                <a:solidFill>
                  <a:schemeClr val="bg1"/>
                </a:solidFill>
              </a:rPr>
              <a:t>'Cause</a:t>
            </a:r>
            <a:r>
              <a:rPr lang="en-GB" sz="4800" dirty="0">
                <a:solidFill>
                  <a:schemeClr val="bg1"/>
                </a:solidFill>
              </a:rPr>
              <a:t> He's done </a:t>
            </a:r>
            <a:r>
              <a:rPr lang="en-GB" sz="4800" dirty="0" err="1">
                <a:solidFill>
                  <a:schemeClr val="bg1"/>
                </a:solidFill>
              </a:rPr>
              <a:t>ev'rything</a:t>
            </a:r>
            <a:r>
              <a:rPr lang="en-GB" sz="4800" dirty="0">
                <a:solidFill>
                  <a:schemeClr val="bg1"/>
                </a:solidFill>
              </a:rPr>
              <a:t> for 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It doesn't matter who is looking on</a:t>
            </a:r>
          </a:p>
          <a:p>
            <a:r>
              <a:rPr lang="en-GB" sz="4800" dirty="0">
                <a:solidFill>
                  <a:schemeClr val="bg1"/>
                </a:solidFill>
              </a:rPr>
              <a:t>Jesus is the person that I want to please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42401795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800" dirty="0">
                <a:solidFill>
                  <a:schemeClr val="bg1"/>
                </a:solidFill>
              </a:rPr>
              <a:t>May my whole life be a song of praise</a:t>
            </a:r>
          </a:p>
          <a:p>
            <a:r>
              <a:rPr lang="en-GB" sz="4800" dirty="0">
                <a:solidFill>
                  <a:schemeClr val="bg1"/>
                </a:solidFill>
              </a:rPr>
              <a:t>To worship God in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way</a:t>
            </a:r>
          </a:p>
          <a:p>
            <a:r>
              <a:rPr lang="en-GB" sz="4800" dirty="0">
                <a:solidFill>
                  <a:schemeClr val="bg1"/>
                </a:solidFill>
              </a:rPr>
              <a:t>In this song the actions praise His name</a:t>
            </a:r>
          </a:p>
          <a:p>
            <a:r>
              <a:rPr lang="en-GB" sz="4800" dirty="0">
                <a:solidFill>
                  <a:schemeClr val="bg1"/>
                </a:solidFill>
              </a:rPr>
              <a:t>I want my actions </a:t>
            </a:r>
            <a:r>
              <a:rPr lang="en-GB" sz="4800" dirty="0" err="1">
                <a:solidFill>
                  <a:schemeClr val="bg1"/>
                </a:solidFill>
              </a:rPr>
              <a:t>ev'ry</a:t>
            </a:r>
            <a:r>
              <a:rPr lang="en-GB" sz="4800" dirty="0">
                <a:solidFill>
                  <a:schemeClr val="bg1"/>
                </a:solidFill>
              </a:rPr>
              <a:t> day to do the same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124289718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endParaRPr lang="en-GB" sz="5400" dirty="0">
              <a:solidFill>
                <a:schemeClr val="bg1"/>
              </a:solidFill>
            </a:endParaRPr>
          </a:p>
          <a:p>
            <a:r>
              <a:rPr lang="en-GB" sz="6600" b="0" i="0" dirty="0">
                <a:solidFill>
                  <a:srgbClr val="00A3E0"/>
                </a:solidFill>
                <a:effectLst/>
                <a:latin typeface="akagi_probook"/>
              </a:rPr>
              <a:t>Holy Spirit We </a:t>
            </a:r>
            <a:r>
              <a:rPr lang="en-GB" sz="6600" dirty="0">
                <a:solidFill>
                  <a:srgbClr val="00A3E0"/>
                </a:solidFill>
                <a:latin typeface="akagi_probook"/>
              </a:rPr>
              <a:t>Welcome You</a:t>
            </a:r>
            <a:endParaRPr lang="en-GB" sz="6600" b="0" i="0" dirty="0">
              <a:solidFill>
                <a:srgbClr val="00A3E0"/>
              </a:solidFill>
              <a:effectLst/>
              <a:latin typeface="akagi_probook"/>
            </a:endParaRPr>
          </a:p>
          <a:p>
            <a:br>
              <a:rPr lang="en-GB" sz="1200" dirty="0">
                <a:solidFill>
                  <a:schemeClr val="bg1"/>
                </a:solidFill>
              </a:rPr>
            </a:br>
            <a:br>
              <a:rPr lang="en-GB" sz="1200" dirty="0">
                <a:solidFill>
                  <a:schemeClr val="bg1"/>
                </a:solidFill>
              </a:rPr>
            </a:br>
            <a:r>
              <a:rPr lang="en-GB" sz="1200" dirty="0">
                <a:solidFill>
                  <a:schemeClr val="bg1"/>
                </a:solidFill>
              </a:rPr>
              <a:t>CCLI Song # 215942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Chris Bowater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© 1986 Sovereign Lifestyle Music</a:t>
            </a:r>
          </a:p>
          <a:p>
            <a:r>
              <a:rPr lang="en-GB" sz="1200" dirty="0">
                <a:solidFill>
                  <a:schemeClr val="bg1"/>
                </a:solidFill>
              </a:rPr>
              <a:t>For use solely with the </a:t>
            </a:r>
            <a:r>
              <a:rPr lang="en-GB" sz="1200" dirty="0" err="1">
                <a:solidFill>
                  <a:schemeClr val="bg1"/>
                </a:solidFill>
              </a:rPr>
              <a:t>SongSelect</a:t>
            </a:r>
            <a:r>
              <a:rPr lang="en-GB" sz="1200" dirty="0">
                <a:solidFill>
                  <a:schemeClr val="bg1"/>
                </a:solidFill>
              </a:rPr>
              <a:t>® Terms of Use. All rights reserved. www.ccli.com</a:t>
            </a:r>
          </a:p>
          <a:p>
            <a:endParaRPr lang="en-GB" sz="1200" dirty="0">
              <a:solidFill>
                <a:schemeClr val="bg1"/>
              </a:solidFill>
            </a:endParaRPr>
          </a:p>
          <a:p>
            <a:r>
              <a:rPr lang="en-GB" sz="1200" dirty="0">
                <a:solidFill>
                  <a:schemeClr val="bg1"/>
                </a:solidFill>
              </a:rPr>
              <a:t>CCLI Licence No. 33265</a:t>
            </a:r>
          </a:p>
        </p:txBody>
      </p:sp>
    </p:spTree>
    <p:extLst>
      <p:ext uri="{BB962C8B-B14F-4D97-AF65-F5344CB8AC3E}">
        <p14:creationId xmlns:p14="http://schemas.microsoft.com/office/powerpoint/2010/main" val="157546584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Move among us with holy fire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As we lay aside all earthly desire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Hands reach out and our hearts aspire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1/3</a:t>
            </a:r>
          </a:p>
        </p:txBody>
      </p:sp>
    </p:spTree>
    <p:extLst>
      <p:ext uri="{BB962C8B-B14F-4D97-AF65-F5344CB8AC3E}">
        <p14:creationId xmlns:p14="http://schemas.microsoft.com/office/powerpoint/2010/main" val="159684964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323528" y="188640"/>
            <a:ext cx="8640960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Let the breeze of Your presence blow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That Your children here might truly know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How to move in the Spirit's flow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2/3</a:t>
            </a:r>
          </a:p>
        </p:txBody>
      </p:sp>
    </p:spTree>
    <p:extLst>
      <p:ext uri="{BB962C8B-B14F-4D97-AF65-F5344CB8AC3E}">
        <p14:creationId xmlns:p14="http://schemas.microsoft.com/office/powerpoint/2010/main" val="21928606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07504" y="188640"/>
            <a:ext cx="8856984" cy="6480720"/>
          </a:xfrm>
        </p:spPr>
        <p:txBody>
          <a:bodyPr>
            <a:noAutofit/>
          </a:bodyPr>
          <a:lstStyle/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  <a:p>
            <a:r>
              <a:rPr lang="en-GB" sz="4000" dirty="0">
                <a:solidFill>
                  <a:schemeClr val="bg1"/>
                </a:solidFill>
              </a:rPr>
              <a:t>Please accomplish in us today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Some new work of loving grace we pray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Unreservedly have Your way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Holy Spirit</a:t>
            </a:r>
          </a:p>
          <a:p>
            <a:r>
              <a:rPr lang="en-GB" sz="4000" dirty="0">
                <a:solidFill>
                  <a:schemeClr val="bg1"/>
                </a:solidFill>
              </a:rPr>
              <a:t>Holy Spirit we welcome You</a:t>
            </a:r>
          </a:p>
        </p:txBody>
      </p:sp>
      <p:sp>
        <p:nvSpPr>
          <p:cNvPr id="4" name="TextBox 3"/>
          <p:cNvSpPr txBox="1"/>
          <p:nvPr/>
        </p:nvSpPr>
        <p:spPr>
          <a:xfrm>
            <a:off x="8529729" y="0"/>
            <a:ext cx="628698" cy="461665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GB" sz="2400" b="1" dirty="0">
                <a:solidFill>
                  <a:schemeClr val="bg1"/>
                </a:solidFill>
              </a:rPr>
              <a:t>3/3</a:t>
            </a:r>
          </a:p>
        </p:txBody>
      </p:sp>
    </p:spTree>
    <p:extLst>
      <p:ext uri="{BB962C8B-B14F-4D97-AF65-F5344CB8AC3E}">
        <p14:creationId xmlns:p14="http://schemas.microsoft.com/office/powerpoint/2010/main" val="374699936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1794</TotalTime>
  <Words>674</Words>
  <Application>Microsoft Office PowerPoint</Application>
  <PresentationFormat>On-screen Show (4:3)</PresentationFormat>
  <Paragraphs>135</Paragraphs>
  <Slides>24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24</vt:i4>
      </vt:variant>
    </vt:vector>
  </HeadingPairs>
  <TitlesOfParts>
    <vt:vector size="28" baseType="lpstr">
      <vt:lpstr>akagi_probook</vt:lpstr>
      <vt:lpstr>Arial</vt:lpstr>
      <vt:lpstr>Calibri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Administrator</dc:creator>
  <cp:lastModifiedBy>Dele Olajide</cp:lastModifiedBy>
  <cp:revision>183</cp:revision>
  <dcterms:created xsi:type="dcterms:W3CDTF">2019-09-23T12:06:27Z</dcterms:created>
  <dcterms:modified xsi:type="dcterms:W3CDTF">2022-05-28T08:44:32Z</dcterms:modified>
</cp:coreProperties>
</file>