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950" r:id="rId2"/>
    <p:sldId id="1301" r:id="rId3"/>
    <p:sldId id="1302" r:id="rId4"/>
    <p:sldId id="1303" r:id="rId5"/>
    <p:sldId id="1304" r:id="rId6"/>
    <p:sldId id="670" r:id="rId7"/>
    <p:sldId id="671" r:id="rId8"/>
    <p:sldId id="672" r:id="rId9"/>
    <p:sldId id="673" r:id="rId10"/>
    <p:sldId id="674" r:id="rId11"/>
    <p:sldId id="512" r:id="rId12"/>
    <p:sldId id="513" r:id="rId13"/>
    <p:sldId id="514" r:id="rId14"/>
    <p:sldId id="642" r:id="rId15"/>
    <p:sldId id="643" r:id="rId16"/>
    <p:sldId id="644" r:id="rId17"/>
    <p:sldId id="645" r:id="rId18"/>
    <p:sldId id="547" r:id="rId19"/>
    <p:sldId id="548" r:id="rId20"/>
    <p:sldId id="1350" r:id="rId21"/>
    <p:sldId id="1347" r:id="rId22"/>
    <p:sldId id="1219" r:id="rId23"/>
    <p:sldId id="1220" r:id="rId24"/>
    <p:sldId id="1221" r:id="rId25"/>
    <p:sldId id="1222" r:id="rId26"/>
    <p:sldId id="1223" r:id="rId27"/>
    <p:sldId id="1227" r:id="rId28"/>
    <p:sldId id="1317" r:id="rId29"/>
    <p:sldId id="1318" r:id="rId30"/>
    <p:sldId id="1228" r:id="rId31"/>
    <p:sldId id="1319" r:id="rId32"/>
    <p:sldId id="841" r:id="rId33"/>
    <p:sldId id="842" r:id="rId34"/>
    <p:sldId id="843" r:id="rId35"/>
    <p:sldId id="1325" r:id="rId36"/>
    <p:sldId id="1026" r:id="rId37"/>
    <p:sldId id="1027" r:id="rId38"/>
    <p:sldId id="1028" r:id="rId39"/>
    <p:sldId id="1029" r:id="rId40"/>
    <p:sldId id="1316" r:id="rId41"/>
    <p:sldId id="1331" r:id="rId42"/>
    <p:sldId id="1332" r:id="rId43"/>
    <p:sldId id="1333" r:id="rId44"/>
    <p:sldId id="1334" r:id="rId45"/>
    <p:sldId id="1335" r:id="rId46"/>
    <p:sldId id="1336" r:id="rId47"/>
    <p:sldId id="1337" r:id="rId48"/>
    <p:sldId id="532" r:id="rId49"/>
    <p:sldId id="1338" r:id="rId50"/>
    <p:sldId id="1339" r:id="rId51"/>
    <p:sldId id="529" r:id="rId52"/>
    <p:sldId id="530" r:id="rId53"/>
    <p:sldId id="1348" r:id="rId54"/>
    <p:sldId id="1349" r:id="rId55"/>
    <p:sldId id="411" r:id="rId56"/>
    <p:sldId id="1341" r:id="rId57"/>
    <p:sldId id="65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42"/>
            <p14:sldId id="643"/>
            <p14:sldId id="644"/>
            <p14:sldId id="645"/>
            <p14:sldId id="547"/>
            <p14:sldId id="548"/>
            <p14:sldId id="1350"/>
            <p14:sldId id="1347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841"/>
            <p14:sldId id="842"/>
            <p14:sldId id="843"/>
            <p14:sldId id="1325"/>
            <p14:sldId id="1026"/>
            <p14:sldId id="1027"/>
            <p14:sldId id="1028"/>
            <p14:sldId id="1029"/>
            <p14:sldId id="1316"/>
            <p14:sldId id="1331"/>
            <p14:sldId id="1332"/>
            <p14:sldId id="1333"/>
            <p14:sldId id="1334"/>
            <p14:sldId id="1335"/>
            <p14:sldId id="1336"/>
            <p14:sldId id="1337"/>
            <p14:sldId id="532"/>
            <p14:sldId id="1338"/>
            <p14:sldId id="1339"/>
            <p14:sldId id="529"/>
            <p14:sldId id="530"/>
            <p14:sldId id="1348"/>
            <p14:sldId id="1349"/>
            <p14:sldId id="411"/>
            <p14:sldId id="134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89" d="100"/>
          <a:sy n="89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57200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FC3EF-9192-CC9D-538C-17DCD9CD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2075F5-5E90-1648-3AF3-2796FD86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FE808-6EC7-8F52-9402-721A6BA7148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24465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380C-2B8E-1030-8D60-E98035308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8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2418-DF38-7DB8-06D1-F5FC3921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732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15F0-C324-75A3-19CE-DA3DBB24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2F306-D0A4-52CF-9324-1AB2B31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Medley</a:t>
            </a:r>
          </a:p>
        </p:txBody>
      </p:sp>
    </p:spTree>
    <p:extLst>
      <p:ext uri="{BB962C8B-B14F-4D97-AF65-F5344CB8AC3E}">
        <p14:creationId xmlns:p14="http://schemas.microsoft.com/office/powerpoint/2010/main" val="3272191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63CF-EAD7-F753-961B-21A54B7C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BD791C-5DA4-889D-0ED6-09B7291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(What shall we do today?)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they say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78407-72BA-7C70-0CB5-61F9799BCEBD}"/>
              </a:ext>
            </a:extLst>
          </p:cNvPr>
          <p:cNvSpPr txBox="1"/>
          <p:nvPr/>
        </p:nvSpPr>
        <p:spPr>
          <a:xfrm>
            <a:off x="8361103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78132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1/16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1930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13/16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0111" y="333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14/16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CCC8-1915-8082-2658-F478C8D0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2EB9DC-1D1E-8391-20F5-2B7E966E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90DB-0965-C69B-5788-6E707884C135}"/>
              </a:ext>
            </a:extLst>
          </p:cNvPr>
          <p:cNvSpPr txBox="1"/>
          <p:nvPr/>
        </p:nvSpPr>
        <p:spPr>
          <a:xfrm>
            <a:off x="8204319" y="1409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2321787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1247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1769</TotalTime>
  <Words>1851</Words>
  <Application>Microsoft Office PowerPoint</Application>
  <PresentationFormat>On-screen Show (4:3)</PresentationFormat>
  <Paragraphs>334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52</cp:revision>
  <dcterms:created xsi:type="dcterms:W3CDTF">2024-09-27T16:56:29Z</dcterms:created>
  <dcterms:modified xsi:type="dcterms:W3CDTF">2024-12-30T19:36:46Z</dcterms:modified>
</cp:coreProperties>
</file>