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950" r:id="rId2"/>
    <p:sldId id="453" r:id="rId3"/>
    <p:sldId id="447" r:id="rId4"/>
    <p:sldId id="448" r:id="rId5"/>
    <p:sldId id="449" r:id="rId6"/>
    <p:sldId id="450" r:id="rId7"/>
    <p:sldId id="451" r:id="rId8"/>
    <p:sldId id="452" r:id="rId9"/>
    <p:sldId id="518" r:id="rId10"/>
    <p:sldId id="523" r:id="rId11"/>
    <p:sldId id="520" r:id="rId12"/>
    <p:sldId id="524" r:id="rId13"/>
    <p:sldId id="521" r:id="rId14"/>
    <p:sldId id="525" r:id="rId15"/>
    <p:sldId id="526" r:id="rId16"/>
    <p:sldId id="522" r:id="rId17"/>
    <p:sldId id="527" r:id="rId18"/>
    <p:sldId id="528" r:id="rId19"/>
    <p:sldId id="421" r:id="rId20"/>
    <p:sldId id="542" r:id="rId21"/>
    <p:sldId id="543" r:id="rId22"/>
    <p:sldId id="482" r:id="rId23"/>
    <p:sldId id="1296" r:id="rId24"/>
    <p:sldId id="651" r:id="rId25"/>
    <p:sldId id="1297" r:id="rId26"/>
    <p:sldId id="610" r:id="rId27"/>
    <p:sldId id="1025" r:id="rId28"/>
    <p:sldId id="1298" r:id="rId29"/>
    <p:sldId id="611" r:id="rId30"/>
    <p:sldId id="1299" r:id="rId31"/>
    <p:sldId id="1030" r:id="rId32"/>
    <p:sldId id="1300" r:id="rId33"/>
    <p:sldId id="675" r:id="rId34"/>
    <p:sldId id="581" r:id="rId35"/>
    <p:sldId id="650" r:id="rId36"/>
    <p:sldId id="582" r:id="rId37"/>
    <p:sldId id="501" r:id="rId38"/>
    <p:sldId id="332" r:id="rId39"/>
    <p:sldId id="454" r:id="rId40"/>
    <p:sldId id="455" r:id="rId41"/>
    <p:sldId id="456" r:id="rId42"/>
    <p:sldId id="457" r:id="rId43"/>
    <p:sldId id="458" r:id="rId44"/>
    <p:sldId id="1226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453"/>
            <p14:sldId id="447"/>
            <p14:sldId id="448"/>
            <p14:sldId id="449"/>
            <p14:sldId id="450"/>
            <p14:sldId id="451"/>
            <p14:sldId id="452"/>
            <p14:sldId id="518"/>
            <p14:sldId id="523"/>
            <p14:sldId id="520"/>
            <p14:sldId id="524"/>
            <p14:sldId id="521"/>
            <p14:sldId id="525"/>
            <p14:sldId id="526"/>
            <p14:sldId id="522"/>
            <p14:sldId id="527"/>
            <p14:sldId id="528"/>
            <p14:sldId id="421"/>
            <p14:sldId id="542"/>
            <p14:sldId id="543"/>
            <p14:sldId id="482"/>
            <p14:sldId id="1296"/>
            <p14:sldId id="651"/>
            <p14:sldId id="1297"/>
            <p14:sldId id="610"/>
            <p14:sldId id="1025"/>
            <p14:sldId id="1298"/>
            <p14:sldId id="611"/>
            <p14:sldId id="1299"/>
            <p14:sldId id="1030"/>
            <p14:sldId id="1300"/>
            <p14:sldId id="675"/>
            <p14:sldId id="581"/>
            <p14:sldId id="650"/>
            <p14:sldId id="582"/>
            <p14:sldId id="501"/>
            <p14:sldId id="332"/>
            <p14:sldId id="454"/>
            <p14:sldId id="455"/>
            <p14:sldId id="456"/>
            <p14:sldId id="457"/>
            <p14:sldId id="458"/>
            <p14:sldId id="12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6" autoAdjust="0"/>
    <p:restoredTop sz="82242" autoAdjust="0"/>
  </p:normalViewPr>
  <p:slideViewPr>
    <p:cSldViewPr>
      <p:cViewPr varScale="1">
        <p:scale>
          <a:sx n="89" d="100"/>
          <a:sy n="89" d="100"/>
        </p:scale>
        <p:origin x="147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22/02/2025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A1F90D-6B01-4B32-A9E1-C831222CE20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564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Peninsula Plus Community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We worship the God who was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worship the God who is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worship the God who evermore will be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opened the prison doors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parted the raging sea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God He holds the victory yeah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1/9</a:t>
            </a:r>
          </a:p>
        </p:txBody>
      </p:sp>
    </p:spTree>
    <p:extLst>
      <p:ext uri="{BB962C8B-B14F-4D97-AF65-F5344CB8AC3E}">
        <p14:creationId xmlns:p14="http://schemas.microsoft.com/office/powerpoint/2010/main" val="4014071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There’s joy in the house of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There’s joy in the house of the Lord today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we won’t be quiet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shout out Your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355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There’s joy in the house of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God is surely in this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we won’t be quiet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shout out Your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3/9</a:t>
            </a:r>
          </a:p>
        </p:txBody>
      </p:sp>
    </p:spTree>
    <p:extLst>
      <p:ext uri="{BB962C8B-B14F-4D97-AF65-F5344CB8AC3E}">
        <p14:creationId xmlns:p14="http://schemas.microsoft.com/office/powerpoint/2010/main" val="1355137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We sing to the God who heals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sing to the God who saves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sing to the God who always makes a way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He hung up on that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Then He rose up from that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God’s still rolling stones away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3134422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There’s joy in the house of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There’s joy in the house of the Lord today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we won’t be quiet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shout out Your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5/9</a:t>
            </a:r>
          </a:p>
        </p:txBody>
      </p:sp>
    </p:spTree>
    <p:extLst>
      <p:ext uri="{BB962C8B-B14F-4D97-AF65-F5344CB8AC3E}">
        <p14:creationId xmlns:p14="http://schemas.microsoft.com/office/powerpoint/2010/main" val="3313804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355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There’s joy in the house of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God is surely in this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we won’t be quiet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shout out Your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6/9</a:t>
            </a:r>
          </a:p>
        </p:txBody>
      </p:sp>
    </p:spTree>
    <p:extLst>
      <p:ext uri="{BB962C8B-B14F-4D97-AF65-F5344CB8AC3E}">
        <p14:creationId xmlns:p14="http://schemas.microsoft.com/office/powerpoint/2010/main" val="2724503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We were the beggars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Now we’re royalty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were the prisoners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Now we’re running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are forgiven accepted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Redeemed by His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the house of the Lord sing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7/9</a:t>
            </a:r>
          </a:p>
        </p:txBody>
      </p:sp>
    </p:spTree>
    <p:extLst>
      <p:ext uri="{BB962C8B-B14F-4D97-AF65-F5344CB8AC3E}">
        <p14:creationId xmlns:p14="http://schemas.microsoft.com/office/powerpoint/2010/main" val="141923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There’s joy in the house of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There’s joy in the house of the Lord today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we won’t be quiet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shout out Your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8/9</a:t>
            </a:r>
          </a:p>
        </p:txBody>
      </p:sp>
    </p:spTree>
    <p:extLst>
      <p:ext uri="{BB962C8B-B14F-4D97-AF65-F5344CB8AC3E}">
        <p14:creationId xmlns:p14="http://schemas.microsoft.com/office/powerpoint/2010/main" val="5887339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355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There’s joy in the house of the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Our God is surely in this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we won’t be quiet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shout out Your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9/9</a:t>
            </a:r>
          </a:p>
        </p:txBody>
      </p:sp>
    </p:spTree>
    <p:extLst>
      <p:ext uri="{BB962C8B-B14F-4D97-AF65-F5344CB8AC3E}">
        <p14:creationId xmlns:p14="http://schemas.microsoft.com/office/powerpoint/2010/main" val="1836028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br>
              <a:rPr lang="en-GB" sz="9600" dirty="0">
                <a:solidFill>
                  <a:schemeClr val="bg1"/>
                </a:solidFill>
              </a:rPr>
            </a:br>
            <a:r>
              <a:rPr lang="en-GB" sz="9600" dirty="0">
                <a:solidFill>
                  <a:schemeClr val="bg1"/>
                </a:solidFill>
              </a:rPr>
              <a:t>Cornerstone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6158927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Edward Mote | Eric </a:t>
            </a:r>
            <a:r>
              <a:rPr lang="en-GB" sz="1200" dirty="0" err="1">
                <a:solidFill>
                  <a:schemeClr val="bg1"/>
                </a:solidFill>
              </a:rPr>
              <a:t>Liljero</a:t>
            </a:r>
            <a:r>
              <a:rPr lang="en-GB" sz="1200" dirty="0">
                <a:solidFill>
                  <a:schemeClr val="bg1"/>
                </a:solidFill>
              </a:rPr>
              <a:t> | Jonas </a:t>
            </a:r>
            <a:r>
              <a:rPr lang="en-GB" sz="1200" dirty="0" err="1">
                <a:solidFill>
                  <a:schemeClr val="bg1"/>
                </a:solidFill>
              </a:rPr>
              <a:t>Myrin</a:t>
            </a:r>
            <a:r>
              <a:rPr lang="en-GB" sz="1200" dirty="0">
                <a:solidFill>
                  <a:schemeClr val="bg1"/>
                </a:solidFill>
              </a:rPr>
              <a:t> | Reuben Morgan | William Batchelder Bradbury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Hillsong MP Songs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Hillsong Music Publishing UK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32217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Hosanna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(Praise Is Rising)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4662491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Brenton Brown | Paul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Baloche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2005, 2006 Integrity's Hosanna! Music (Admin. by Integrity Music Ltd)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Thankyou Music (Admin. by Integrity Music Ltd)</a:t>
            </a:r>
          </a:p>
          <a:p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1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®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2"/>
              </a:rPr>
              <a:t>Terms of Use</a:t>
            </a:r>
            <a:r>
              <a:rPr lang="en-GB" sz="900" b="0" i="1" dirty="0">
                <a:solidFill>
                  <a:srgbClr val="717171"/>
                </a:solidFill>
                <a:effectLst/>
                <a:latin typeface="akagi_probook"/>
              </a:rPr>
              <a:t>. All rights reserved. </a:t>
            </a:r>
            <a:r>
              <a:rPr lang="en-GB" sz="900" b="0" i="1" u="none" strike="noStrike" dirty="0">
                <a:solidFill>
                  <a:srgbClr val="00A3E0"/>
                </a:solidFill>
                <a:effectLst/>
                <a:latin typeface="akagi_probook"/>
                <a:hlinkClick r:id="rId3"/>
              </a:rPr>
              <a:t>www.ccli.com</a:t>
            </a:r>
            <a:endParaRPr lang="en-GB" sz="900" b="0" i="1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My hope is built on nothing less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Than Jesus' blood and righteousness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dare not trust the sweetest frame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wholly trust in Jesus'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006420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1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Christ alone cornerstone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Weak made strong in the Saviour's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the storm He is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of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764031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When darkness seems to hide His face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rest on His unchanging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every high and stormy gale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anchor holds within the veil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anchor holds within the veil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7295850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1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Christ alone cornerstone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Weak made strong in the Saviour's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the storm He is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of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68285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When He shall come with trumpet sound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may I then in Him be found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Dressed in His righteousness alone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Faultless stand before the throne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450336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41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Christ alone cornerstone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Weak made strong in the Saviour's love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Through the storm He is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of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41848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Christ is Enough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6514035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Jonas </a:t>
            </a:r>
            <a:r>
              <a:rPr lang="en-GB" sz="1200" dirty="0" err="1">
                <a:solidFill>
                  <a:schemeClr val="bg1"/>
                </a:solidFill>
              </a:rPr>
              <a:t>Myrin</a:t>
            </a:r>
            <a:r>
              <a:rPr lang="en-GB" sz="1200" dirty="0">
                <a:solidFill>
                  <a:schemeClr val="bg1"/>
                </a:solidFill>
              </a:rPr>
              <a:t> | Reuben Morgan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2012 Hillsong MP Songs; Hillsong Music Publishing Australia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</a:p>
        </p:txBody>
      </p:sp>
    </p:spTree>
    <p:extLst>
      <p:ext uri="{BB962C8B-B14F-4D97-AF65-F5344CB8AC3E}">
        <p14:creationId xmlns:p14="http://schemas.microsoft.com/office/powerpoint/2010/main" val="3619920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is my reward and all of my devotion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there's nothing in this world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could ever satisfy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Through every trial my soul will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 turning back I've been set free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40929470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is enough for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Christ is enough for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Everything I need is in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Everything I need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41888724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my all in all the joy of my salvation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this hope will never fail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Heaven is our home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Through every storm my soul will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Jesus is here to God be the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53811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Praise is rising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Eyes are turning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Hope is stirring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Hearts are yearning for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long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1AC17-E0C2-C69C-68E8-97DDDD707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ED6EC1E-E82B-2F23-B197-9B4AB0582C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is enough for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Christ is enough for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Everything I need is in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Everything I need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A92C75-7E50-5207-3A75-6CF2EEBBB4A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9029288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have decided to follow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 turning back no turning back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The cross before me the world behind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 turning back no turning back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98258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3EAD3-2378-8003-327E-BE191CBCA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821BA0E-E5AD-D347-8EE8-8324DA926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is enough for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Christ is enough for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Everything I need is in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Everything I need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E7D28C-A96D-0FCF-28AD-CC7158B3736A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16208172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Goodness Of God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7117726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Fielding | Brian Johnson | Ed Cash | Jason Ingram | Jenn Johnson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2018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SHOUT! Music Publishing Australia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214866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love You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Your mercy never fails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my days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I've been held in Your hands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the moment that I wake up</a:t>
            </a:r>
          </a:p>
          <a:p>
            <a:r>
              <a:rPr lang="en-GB" sz="3600" dirty="0">
                <a:solidFill>
                  <a:schemeClr val="bg1"/>
                </a:solidFill>
              </a:rPr>
              <a:t>Until I lay my head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5085343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All my life You have been faithful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my life You have been so </a:t>
            </a:r>
            <a:r>
              <a:rPr lang="en-GB" sz="3600" dirty="0" err="1">
                <a:solidFill>
                  <a:schemeClr val="bg1"/>
                </a:solidFill>
              </a:rPr>
              <a:t>so</a:t>
            </a:r>
            <a:r>
              <a:rPr lang="en-GB" sz="3600" dirty="0">
                <a:solidFill>
                  <a:schemeClr val="bg1"/>
                </a:solidFill>
              </a:rPr>
              <a:t> good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 every breath that I am able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859563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love Your voice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have led me through the fire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darkest night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close like no other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I've known You as a father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I've known You as a friend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have lived in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8985229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542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  <a:p>
            <a:r>
              <a:rPr lang="en-GB" sz="2400" dirty="0">
                <a:solidFill>
                  <a:schemeClr val="bg1"/>
                </a:solidFill>
              </a:rPr>
              <a:t> 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With my life laid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I’m surrendered 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give You everything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It's running after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857765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How Great Is Our God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4348399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Tomlin | Ed Cash | Jesse Reeves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2004 </a:t>
            </a:r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Wondrously Made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 splendour of the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Clothed in majesty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all the earth rejoice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the earth rejoice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wraps Himself in light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darkness tries to hide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trembles at His voice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trembles at His voice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66320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 err="1">
                <a:solidFill>
                  <a:schemeClr val="bg1"/>
                </a:solidFill>
              </a:rPr>
              <a:t>‘Cause</a:t>
            </a:r>
            <a:r>
              <a:rPr lang="en-GB" sz="36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(Washed away)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004180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age to age He stands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time is in His hands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Beginning and the End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Beginning and the End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Godhead three in 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Father Spirit Son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Lion and the Lamb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Lion and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5402856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13532852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Name above all names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all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heart will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42197092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399166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welcome You here Lord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Hear the sound of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Hearts returning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turn to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Your Kingdom</a:t>
            </a:r>
          </a:p>
          <a:p>
            <a:r>
              <a:rPr lang="en-GB" sz="3600" dirty="0">
                <a:solidFill>
                  <a:schemeClr val="bg1"/>
                </a:solidFill>
              </a:rPr>
              <a:t>Broken lives are made new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make us new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4164038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 err="1">
                <a:solidFill>
                  <a:schemeClr val="bg1"/>
                </a:solidFill>
              </a:rPr>
              <a:t>‘Cause</a:t>
            </a:r>
            <a:r>
              <a:rPr lang="en-GB" sz="3600" dirty="0">
                <a:solidFill>
                  <a:schemeClr val="bg1"/>
                </a:solidFill>
              </a:rPr>
              <a:t> when we see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find strength to face the day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Your presence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our fears are washed away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(Washed away)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709357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You are the God who saves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Worthy of all our praises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Hosanna </a:t>
            </a:r>
            <a:r>
              <a:rPr lang="en-GB" sz="3600" dirty="0" err="1">
                <a:solidFill>
                  <a:schemeClr val="bg1"/>
                </a:solidFill>
              </a:rPr>
              <a:t>Hosanna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Come have Your way among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welcome You here Lord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856287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House Of The Lord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7168995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2020 Phil Wickham </a:t>
            </a:r>
            <a:r>
              <a:rPr lang="en-GB" sz="1200" dirty="0" err="1">
                <a:solidFill>
                  <a:schemeClr val="bg1"/>
                </a:solidFill>
              </a:rPr>
              <a:t>MusicSimply</a:t>
            </a:r>
            <a:r>
              <a:rPr lang="en-GB" sz="1200" dirty="0">
                <a:solidFill>
                  <a:schemeClr val="bg1"/>
                </a:solidFill>
              </a:rPr>
              <a:t> Global </a:t>
            </a:r>
            <a:r>
              <a:rPr lang="en-GB" sz="1200" dirty="0" err="1">
                <a:solidFill>
                  <a:schemeClr val="bg1"/>
                </a:solidFill>
              </a:rPr>
              <a:t>SongsBe</a:t>
            </a:r>
            <a:r>
              <a:rPr lang="en-GB" sz="1200" dirty="0">
                <a:solidFill>
                  <a:schemeClr val="bg1"/>
                </a:solidFill>
              </a:rPr>
              <a:t> Essential </a:t>
            </a:r>
            <a:r>
              <a:rPr lang="en-GB" sz="1200" dirty="0" err="1">
                <a:solidFill>
                  <a:schemeClr val="bg1"/>
                </a:solidFill>
              </a:rPr>
              <a:t>SongsCashagamble</a:t>
            </a:r>
            <a:r>
              <a:rPr lang="en-GB" sz="1200" dirty="0">
                <a:solidFill>
                  <a:schemeClr val="bg1"/>
                </a:solidFill>
              </a:rPr>
              <a:t> Jet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Note: Reproduction of this sheet music requires a CCLI Music Reproduction Licence. Please report all copies.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gs_2024-09-29" id="{AE33A1CF-5A6E-9A45-939B-9BEFB8807446}" vid="{DFD4CA98-726C-574E-9379-F8F810DB23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1552</TotalTime>
  <Words>1533</Words>
  <Application>Microsoft Office PowerPoint</Application>
  <PresentationFormat>On-screen Show (4:3)</PresentationFormat>
  <Paragraphs>293</Paragraphs>
  <Slides>44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Olajide</dc:creator>
  <cp:lastModifiedBy>Dele Olajide</cp:lastModifiedBy>
  <cp:revision>46</cp:revision>
  <dcterms:created xsi:type="dcterms:W3CDTF">2024-09-27T16:56:29Z</dcterms:created>
  <dcterms:modified xsi:type="dcterms:W3CDTF">2025-02-22T09:04:17Z</dcterms:modified>
</cp:coreProperties>
</file>