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3" r:id="rId3"/>
    <p:sldId id="520" r:id="rId4"/>
    <p:sldId id="521" r:id="rId5"/>
    <p:sldId id="52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Build My Life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7070345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Brett Younker | Karl Martin | Kirby </a:t>
            </a:r>
            <a:r>
              <a:rPr lang="en-GB" sz="1200" dirty="0" err="1">
                <a:solidFill>
                  <a:schemeClr val="bg1"/>
                </a:solidFill>
              </a:rPr>
              <a:t>Kaple</a:t>
            </a:r>
            <a:r>
              <a:rPr lang="en-GB" sz="1200" dirty="0">
                <a:solidFill>
                  <a:schemeClr val="bg1"/>
                </a:solidFill>
              </a:rPr>
              <a:t> | Matt Redman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2016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Said And Done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Martin, Karl Andrew (Admin. by </a:t>
            </a:r>
            <a:r>
              <a:rPr lang="en-GB" sz="1200" dirty="0" err="1">
                <a:solidFill>
                  <a:schemeClr val="bg1"/>
                </a:solidFill>
              </a:rPr>
              <a:t>Sentric</a:t>
            </a:r>
            <a:r>
              <a:rPr lang="en-GB" sz="1200" dirty="0">
                <a:solidFill>
                  <a:schemeClr val="bg1"/>
                </a:solidFill>
              </a:rPr>
              <a:t> Music)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Kaple</a:t>
            </a:r>
            <a:r>
              <a:rPr lang="en-GB" sz="1200" dirty="0">
                <a:solidFill>
                  <a:schemeClr val="bg1"/>
                </a:solidFill>
              </a:rPr>
              <a:t> Music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song we could ever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the praise we could ever bring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65324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Jesus the name above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other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the only one who could ever save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there is no one like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none beside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up my eyes in wonder and show me who 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fill me with Your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lead me in Your love to those around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65094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will build my life upon Your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 is a firm foundation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put my trust in You alone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will not be shaken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88495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285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75</cp:revision>
  <dcterms:created xsi:type="dcterms:W3CDTF">2019-09-23T12:06:27Z</dcterms:created>
  <dcterms:modified xsi:type="dcterms:W3CDTF">2022-11-14T11:28:20Z</dcterms:modified>
</cp:coreProperties>
</file>