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My Lighthouse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7002032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Llewellyn | Gareth </a:t>
            </a:r>
            <a:r>
              <a:rPr lang="en-GB" sz="1200" dirty="0" err="1">
                <a:solidFill>
                  <a:schemeClr val="bg1"/>
                </a:solidFill>
              </a:rPr>
              <a:t>Gilkeson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my wrestling and in my doubts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my failures You won't walk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great love will lead me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 whoa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the silence You won't let go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questions Your truth will hold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great love will lead me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 whoa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72419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My Lighthouse my Lighthouse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follow You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Lighthouse my Lighthouse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trust the promise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carry me safe to shore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Safe to shore safe to shore safe to shore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97823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won't fear what tomorrow brings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each morning I'll rise and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God's love will lead me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 whoa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98969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Fire before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brightest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lead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the storms (hey)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0413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227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76</cp:revision>
  <dcterms:created xsi:type="dcterms:W3CDTF">2019-09-23T12:06:27Z</dcterms:created>
  <dcterms:modified xsi:type="dcterms:W3CDTF">2022-11-14T11:14:27Z</dcterms:modified>
</cp:coreProperties>
</file>