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518" r:id="rId2"/>
    <p:sldId id="522" r:id="rId3"/>
    <p:sldId id="520" r:id="rId4"/>
    <p:sldId id="521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108" y="1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14/11/2022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Trading My Sorrow</a:t>
            </a: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2574653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Darrell Evans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1998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9403829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I'm trading my sorrows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trading my shame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laying them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the joy of the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trading my sickness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trading my pain</a:t>
            </a:r>
          </a:p>
          <a:p>
            <a:r>
              <a:rPr lang="en-GB" sz="4000" dirty="0">
                <a:solidFill>
                  <a:schemeClr val="bg1"/>
                </a:solidFill>
              </a:rPr>
              <a:t>I'm laying them down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the joy of the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5543937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Yes Lord yes Lord yes </a:t>
            </a:r>
            <a:r>
              <a:rPr lang="en-GB" sz="4000" dirty="0" err="1">
                <a:solidFill>
                  <a:schemeClr val="bg1"/>
                </a:solidFill>
              </a:rPr>
              <a:t>yes</a:t>
            </a:r>
            <a:r>
              <a:rPr lang="en-GB" sz="4000" dirty="0">
                <a:solidFill>
                  <a:schemeClr val="bg1"/>
                </a:solidFill>
              </a:rPr>
              <a:t>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Yes Lord yes Lord yes </a:t>
            </a:r>
            <a:r>
              <a:rPr lang="en-GB" sz="4000" dirty="0" err="1">
                <a:solidFill>
                  <a:schemeClr val="bg1"/>
                </a:solidFill>
              </a:rPr>
              <a:t>yes</a:t>
            </a:r>
            <a:r>
              <a:rPr lang="en-GB" sz="4000" dirty="0">
                <a:solidFill>
                  <a:schemeClr val="bg1"/>
                </a:solidFill>
              </a:rPr>
              <a:t> Lord</a:t>
            </a:r>
          </a:p>
          <a:p>
            <a:r>
              <a:rPr lang="en-GB" sz="4000" dirty="0">
                <a:solidFill>
                  <a:schemeClr val="bg1"/>
                </a:solidFill>
              </a:rPr>
              <a:t>Yes Lord yes Lord yes </a:t>
            </a:r>
            <a:r>
              <a:rPr lang="en-GB" sz="4000" dirty="0" err="1">
                <a:solidFill>
                  <a:schemeClr val="bg1"/>
                </a:solidFill>
              </a:rPr>
              <a:t>yes</a:t>
            </a:r>
            <a:r>
              <a:rPr lang="en-GB" sz="4000" dirty="0">
                <a:solidFill>
                  <a:schemeClr val="bg1"/>
                </a:solidFill>
              </a:rPr>
              <a:t> Lord amen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756358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I am pressed but not crushed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Persecuted not abandoned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Struck down but not destroyed</a:t>
            </a:r>
          </a:p>
          <a:p>
            <a:r>
              <a:rPr lang="en-GB" sz="4000" dirty="0">
                <a:solidFill>
                  <a:schemeClr val="bg1"/>
                </a:solidFill>
              </a:rPr>
              <a:t>I am blessed beyond the curse</a:t>
            </a:r>
          </a:p>
          <a:p>
            <a:r>
              <a:rPr lang="en-GB" sz="4000" dirty="0">
                <a:solidFill>
                  <a:schemeClr val="bg1"/>
                </a:solidFill>
              </a:rPr>
              <a:t>For His promise will endure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His joy's </a:t>
            </a:r>
            <a:r>
              <a:rPr lang="en-GB" sz="4000" dirty="0" err="1">
                <a:solidFill>
                  <a:schemeClr val="bg1"/>
                </a:solidFill>
              </a:rPr>
              <a:t>gonna</a:t>
            </a:r>
            <a:r>
              <a:rPr lang="en-GB" sz="4000" dirty="0">
                <a:solidFill>
                  <a:schemeClr val="bg1"/>
                </a:solidFill>
              </a:rPr>
              <a:t> be my strength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Though the sorrow may last for the night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His joy comes with the morning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</a:t>
            </a:r>
            <a:r>
              <a:rPr lang="en-GB" sz="2400" b="1">
                <a:solidFill>
                  <a:schemeClr val="bg1"/>
                </a:solidFill>
              </a:rPr>
              <a:t>/3</a:t>
            </a:r>
            <a:endParaRPr lang="en-GB" sz="24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8241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</TotalTime>
  <Words>156</Words>
  <Application>Microsoft Office PowerPoint</Application>
  <PresentationFormat>On-screen Show (4:3)</PresentationFormat>
  <Paragraphs>32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76</cp:revision>
  <dcterms:created xsi:type="dcterms:W3CDTF">2019-09-23T12:06:27Z</dcterms:created>
  <dcterms:modified xsi:type="dcterms:W3CDTF">2022-11-14T11:21:26Z</dcterms:modified>
</cp:coreProperties>
</file>