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459" r:id="rId2"/>
    <p:sldId id="736" r:id="rId3"/>
    <p:sldId id="518" r:id="rId4"/>
    <p:sldId id="520" r:id="rId5"/>
    <p:sldId id="521" r:id="rId6"/>
    <p:sldId id="522" r:id="rId7"/>
    <p:sldId id="523" r:id="rId8"/>
    <p:sldId id="524" r:id="rId9"/>
    <p:sldId id="405" r:id="rId10"/>
    <p:sldId id="406" r:id="rId11"/>
    <p:sldId id="407" r:id="rId12"/>
    <p:sldId id="742" r:id="rId13"/>
    <p:sldId id="743" r:id="rId14"/>
    <p:sldId id="744" r:id="rId15"/>
    <p:sldId id="745" r:id="rId16"/>
    <p:sldId id="716" r:id="rId17"/>
    <p:sldId id="642" r:id="rId18"/>
    <p:sldId id="581" r:id="rId19"/>
    <p:sldId id="643" r:id="rId20"/>
    <p:sldId id="582" r:id="rId21"/>
    <p:sldId id="609" r:id="rId22"/>
    <p:sldId id="746" r:id="rId23"/>
    <p:sldId id="747" r:id="rId24"/>
    <p:sldId id="748" r:id="rId25"/>
    <p:sldId id="749" r:id="rId26"/>
    <p:sldId id="750" r:id="rId27"/>
    <p:sldId id="465" r:id="rId28"/>
    <p:sldId id="466" r:id="rId29"/>
    <p:sldId id="467" r:id="rId30"/>
    <p:sldId id="474" r:id="rId31"/>
    <p:sldId id="695" r:id="rId32"/>
    <p:sldId id="696" r:id="rId33"/>
    <p:sldId id="605" r:id="rId34"/>
    <p:sldId id="540" r:id="rId35"/>
    <p:sldId id="74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>
      <p:cViewPr varScale="1">
        <p:scale>
          <a:sx n="102" d="100"/>
          <a:sy n="102" d="100"/>
        </p:scale>
        <p:origin x="12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>
                <a:solidFill>
                  <a:schemeClr val="bg1"/>
                </a:solidFill>
              </a:rPr>
              <a:t>Hoo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13-11-2022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000" dirty="0">
              <a:solidFill>
                <a:schemeClr val="bg1"/>
              </a:solidFill>
            </a:endParaRPr>
          </a:p>
          <a:p>
            <a:r>
              <a:rPr lang="en-GB" sz="6000" dirty="0">
                <a:solidFill>
                  <a:schemeClr val="bg1"/>
                </a:solidFill>
              </a:rPr>
              <a:t>Come magnify the lord and bless His name with 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Come magnify the lord and bless His name with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700" dirty="0">
                <a:solidFill>
                  <a:schemeClr val="bg1"/>
                </a:solidFill>
              </a:rPr>
              <a:t>For the Lord (For the Lord), </a:t>
            </a:r>
          </a:p>
          <a:p>
            <a:r>
              <a:rPr lang="en-GB" sz="4700" dirty="0">
                <a:solidFill>
                  <a:schemeClr val="bg1"/>
                </a:solidFill>
              </a:rPr>
              <a:t>He is good (He is good), </a:t>
            </a:r>
          </a:p>
          <a:p>
            <a:r>
              <a:rPr lang="en-GB" sz="4700" dirty="0">
                <a:solidFill>
                  <a:schemeClr val="bg1"/>
                </a:solidFill>
              </a:rPr>
              <a:t>He is just (He is just)</a:t>
            </a:r>
          </a:p>
          <a:p>
            <a:r>
              <a:rPr lang="en-GB" sz="4700" dirty="0">
                <a:solidFill>
                  <a:schemeClr val="bg1"/>
                </a:solidFill>
              </a:rPr>
              <a:t>He's worthy to be praised </a:t>
            </a:r>
          </a:p>
          <a:p>
            <a:r>
              <a:rPr lang="en-GB" sz="4700" dirty="0">
                <a:solidFill>
                  <a:schemeClr val="bg1"/>
                </a:solidFill>
              </a:rPr>
              <a:t>(to be praised), </a:t>
            </a:r>
          </a:p>
          <a:p>
            <a:r>
              <a:rPr lang="en-GB" sz="4700" dirty="0">
                <a:solidFill>
                  <a:schemeClr val="bg1"/>
                </a:solidFill>
              </a:rPr>
              <a:t>and adored (and adored)</a:t>
            </a:r>
          </a:p>
          <a:p>
            <a:r>
              <a:rPr lang="en-GB" sz="4700" dirty="0">
                <a:solidFill>
                  <a:schemeClr val="bg1"/>
                </a:solidFill>
              </a:rPr>
              <a:t>He is good (he is good), </a:t>
            </a:r>
          </a:p>
          <a:p>
            <a:r>
              <a:rPr lang="en-GB" sz="4700" dirty="0">
                <a:solidFill>
                  <a:schemeClr val="bg1"/>
                </a:solidFill>
              </a:rPr>
              <a:t>Come bless the lord with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Trading My Sorrow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2574653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Darrell Evans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1998 Integrity's Hosanna!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707631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I'm trading my sorrows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trading my shame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laying them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For the joy of the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trading my sickness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trading my pain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laying them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For the joy of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554393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Yes Lord yes Lord yes </a:t>
            </a:r>
            <a:r>
              <a:rPr lang="en-GB" sz="4000" dirty="0" err="1">
                <a:solidFill>
                  <a:schemeClr val="bg1"/>
                </a:solidFill>
              </a:rPr>
              <a:t>yes</a:t>
            </a:r>
            <a:r>
              <a:rPr lang="en-GB" sz="4000" dirty="0">
                <a:solidFill>
                  <a:schemeClr val="bg1"/>
                </a:solidFill>
              </a:rPr>
              <a:t>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Yes Lord yes Lord yes </a:t>
            </a:r>
            <a:r>
              <a:rPr lang="en-GB" sz="4000" dirty="0" err="1">
                <a:solidFill>
                  <a:schemeClr val="bg1"/>
                </a:solidFill>
              </a:rPr>
              <a:t>yes</a:t>
            </a:r>
            <a:r>
              <a:rPr lang="en-GB" sz="4000" dirty="0">
                <a:solidFill>
                  <a:schemeClr val="bg1"/>
                </a:solidFill>
              </a:rPr>
              <a:t>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Yes Lord yes Lord yes </a:t>
            </a:r>
            <a:r>
              <a:rPr lang="en-GB" sz="4000" dirty="0" err="1">
                <a:solidFill>
                  <a:schemeClr val="bg1"/>
                </a:solidFill>
              </a:rPr>
              <a:t>yes</a:t>
            </a:r>
            <a:r>
              <a:rPr lang="en-GB" sz="4000" dirty="0">
                <a:solidFill>
                  <a:schemeClr val="bg1"/>
                </a:solidFill>
              </a:rPr>
              <a:t> Lord amen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078468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am pressed but not crushed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Persecuted not abandoned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Struck down but not destroyed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am blessed beyond the curse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For His promise will endure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His joy's </a:t>
            </a:r>
            <a:r>
              <a:rPr lang="en-GB" sz="4000" dirty="0" err="1">
                <a:solidFill>
                  <a:schemeClr val="bg1"/>
                </a:solidFill>
              </a:rPr>
              <a:t>gonna</a:t>
            </a:r>
            <a:r>
              <a:rPr lang="en-GB" sz="4000" dirty="0">
                <a:solidFill>
                  <a:schemeClr val="bg1"/>
                </a:solidFill>
              </a:rPr>
              <a:t> be my strength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Though the sorrow may last for the night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His joy comes with the morning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628241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611505" y="683404"/>
            <a:ext cx="792099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4" name="Picture 3" descr="A hand holding a sign&#10;&#10;Description automatically generated with medium confidence">
            <a:extLst>
              <a:ext uri="{FF2B5EF4-FFF2-40B4-BE49-F238E27FC236}">
                <a16:creationId xmlns:a16="http://schemas.microsoft.com/office/drawing/2014/main" id="{648E1129-6133-E1BC-9E0C-F6A65632D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0" r="5704"/>
          <a:stretch/>
        </p:blipFill>
        <p:spPr>
          <a:xfrm rot="21480000">
            <a:off x="853377" y="1003258"/>
            <a:ext cx="7437246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05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Your Name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4611679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Glenn </a:t>
            </a:r>
            <a:r>
              <a:rPr lang="en-GB" sz="1200" dirty="0" err="1">
                <a:solidFill>
                  <a:schemeClr val="bg1"/>
                </a:solidFill>
              </a:rPr>
              <a:t>Packiam</a:t>
            </a:r>
            <a:r>
              <a:rPr lang="en-GB" sz="1200" dirty="0">
                <a:solidFill>
                  <a:schemeClr val="bg1"/>
                </a:solidFill>
              </a:rPr>
              <a:t> | Paul </a:t>
            </a:r>
            <a:r>
              <a:rPr lang="en-GB" sz="1200" dirty="0" err="1">
                <a:solidFill>
                  <a:schemeClr val="bg1"/>
                </a:solidFill>
              </a:rPr>
              <a:t>Baloche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2006 Integrity Worship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Integrity's Hosanna!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60136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As morning dawns and evening fades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inspire songs of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rise from earth to touch Your heart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glorify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459715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Your Name is a strong and mighty tower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Name is a shelter like no other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Name let the nations sing it louder</a:t>
            </a:r>
          </a:p>
          <a:p>
            <a:r>
              <a:rPr lang="en-GB" sz="4400" dirty="0" err="1">
                <a:solidFill>
                  <a:schemeClr val="bg1"/>
                </a:solidFill>
              </a:rPr>
              <a:t>'Cause</a:t>
            </a:r>
            <a:r>
              <a:rPr lang="en-GB" sz="4400" dirty="0">
                <a:solidFill>
                  <a:schemeClr val="bg1"/>
                </a:solidFill>
              </a:rPr>
              <a:t> nothing has the power to save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But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30116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hand holding a sign&#10;&#10;Description automatically generated with medium confidence">
            <a:extLst>
              <a:ext uri="{FF2B5EF4-FFF2-40B4-BE49-F238E27FC236}">
                <a16:creationId xmlns:a16="http://schemas.microsoft.com/office/drawing/2014/main" id="{648E1129-6133-E1BC-9E0C-F6A65632D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0" r="5704"/>
          <a:stretch/>
        </p:blipFill>
        <p:spPr>
          <a:xfrm rot="21480000">
            <a:off x="853377" y="1003258"/>
            <a:ext cx="7437246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19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Jesus in Your Name we pray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Come and fill our hearts today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Lord give us strength to live for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And glorify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762387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Your Name is a strong and mighty tower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Name is a shelter like no other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Name let the nations sing it louder</a:t>
            </a:r>
          </a:p>
          <a:p>
            <a:r>
              <a:rPr lang="en-GB" sz="4400" dirty="0" err="1">
                <a:solidFill>
                  <a:schemeClr val="bg1"/>
                </a:solidFill>
              </a:rPr>
              <a:t>'Cause</a:t>
            </a:r>
            <a:r>
              <a:rPr lang="en-GB" sz="4400" dirty="0">
                <a:solidFill>
                  <a:schemeClr val="bg1"/>
                </a:solidFill>
              </a:rPr>
              <a:t> nothing has the power to save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But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506144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Build My Life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7070345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Brett Younker | Karl Martin | Kirby </a:t>
            </a:r>
            <a:r>
              <a:rPr lang="en-GB" sz="1200" dirty="0" err="1">
                <a:solidFill>
                  <a:schemeClr val="bg1"/>
                </a:solidFill>
              </a:rPr>
              <a:t>Kaple</a:t>
            </a:r>
            <a:r>
              <a:rPr lang="en-GB" sz="1200" dirty="0">
                <a:solidFill>
                  <a:schemeClr val="bg1"/>
                </a:solidFill>
              </a:rPr>
              <a:t> | Matt Redman | Pat Barrett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2016 Capitol CMG Genesis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Housefires Sounds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Vamos</a:t>
            </a:r>
            <a:r>
              <a:rPr lang="en-GB" sz="1200" dirty="0">
                <a:solidFill>
                  <a:schemeClr val="bg1"/>
                </a:solidFill>
              </a:rPr>
              <a:t>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Said And Done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Martin, Karl Andrew (Admin. by </a:t>
            </a:r>
            <a:r>
              <a:rPr lang="en-GB" sz="1200" dirty="0" err="1">
                <a:solidFill>
                  <a:schemeClr val="bg1"/>
                </a:solidFill>
              </a:rPr>
              <a:t>Sentric</a:t>
            </a:r>
            <a:r>
              <a:rPr lang="en-GB" sz="1200" dirty="0">
                <a:solidFill>
                  <a:schemeClr val="bg1"/>
                </a:solidFill>
              </a:rPr>
              <a:t> Music)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Kaple</a:t>
            </a:r>
            <a:r>
              <a:rPr lang="en-GB" sz="1200" dirty="0">
                <a:solidFill>
                  <a:schemeClr val="bg1"/>
                </a:solidFill>
              </a:rPr>
              <a:t> Music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22592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Worthy of </a:t>
            </a:r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song we could ever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of all the praise we could ever bring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of </a:t>
            </a:r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breath we could ever breathe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live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653245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Jesus the name above </a:t>
            </a:r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other name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Jesus the only one who could ever save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of </a:t>
            </a:r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breath we could ever breathe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live for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live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452724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Holy there is no one like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There is none beside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Open up my eyes in wonder and show me who You are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fill me with Your heart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lead me in Your love to those around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650948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will build my life upon Your love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 is a firm foundation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will put my trust in You alone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 will not be shaken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884951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I Speak Jesus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7136201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Abby Benton | Carlene Prince | Dustin Smith | Jesse Reeves | Kristen Dutton | Raina Pratt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2019 Here Be Lions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Integrity's Praise!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BEC Worship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Raina Pratt publishing designee (Admin. by Song Solutions www.songsolutions.org)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WriterWrong</a:t>
            </a:r>
            <a:r>
              <a:rPr lang="en-GB" sz="1200" dirty="0">
                <a:solidFill>
                  <a:schemeClr val="bg1"/>
                </a:solidFill>
              </a:rPr>
              <a:t>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Remaining portion is unaffiliated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39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I just want to speak the Name of Jesus</a:t>
            </a:r>
          </a:p>
          <a:p>
            <a:r>
              <a:rPr lang="en-GB" sz="4600" dirty="0">
                <a:solidFill>
                  <a:schemeClr val="bg1"/>
                </a:solidFill>
              </a:rPr>
              <a:t>Over </a:t>
            </a:r>
            <a:r>
              <a:rPr lang="en-GB" sz="4600" dirty="0" err="1">
                <a:solidFill>
                  <a:schemeClr val="bg1"/>
                </a:solidFill>
              </a:rPr>
              <a:t>ev'ry</a:t>
            </a:r>
            <a:r>
              <a:rPr lang="en-GB" sz="4600" dirty="0">
                <a:solidFill>
                  <a:schemeClr val="bg1"/>
                </a:solidFill>
              </a:rPr>
              <a:t> heart and </a:t>
            </a:r>
            <a:r>
              <a:rPr lang="en-GB" sz="4600" dirty="0" err="1">
                <a:solidFill>
                  <a:schemeClr val="bg1"/>
                </a:solidFill>
              </a:rPr>
              <a:t>ev'ry</a:t>
            </a:r>
            <a:r>
              <a:rPr lang="en-GB" sz="4600" dirty="0">
                <a:solidFill>
                  <a:schemeClr val="bg1"/>
                </a:solidFill>
              </a:rPr>
              <a:t> mind</a:t>
            </a:r>
          </a:p>
          <a:p>
            <a:r>
              <a:rPr lang="en-GB" sz="4600" dirty="0" err="1">
                <a:solidFill>
                  <a:schemeClr val="bg1"/>
                </a:solidFill>
              </a:rPr>
              <a:t>'Cause</a:t>
            </a:r>
            <a:r>
              <a:rPr lang="en-GB" sz="4600" dirty="0">
                <a:solidFill>
                  <a:schemeClr val="bg1"/>
                </a:solidFill>
              </a:rPr>
              <a:t> I know there is peace within Your presence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speak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48632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just want to speak the Name of Jesus</a:t>
            </a:r>
          </a:p>
          <a:p>
            <a:r>
              <a:rPr lang="en-GB" sz="4800" dirty="0" err="1">
                <a:solidFill>
                  <a:schemeClr val="bg1"/>
                </a:solidFill>
              </a:rPr>
              <a:t>'Til</a:t>
            </a:r>
            <a:r>
              <a:rPr lang="en-GB" sz="4800" dirty="0">
                <a:solidFill>
                  <a:schemeClr val="bg1"/>
                </a:solidFill>
              </a:rPr>
              <a:t>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dark addiction starts to break</a:t>
            </a:r>
          </a:p>
          <a:p>
            <a:r>
              <a:rPr lang="en-GB" sz="4800" dirty="0">
                <a:solidFill>
                  <a:schemeClr val="bg1"/>
                </a:solidFill>
              </a:rPr>
              <a:t>Declaring there is hope and there is freedom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speak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42401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My Lighthouse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7002032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Llewellyn | Gareth </a:t>
            </a:r>
            <a:r>
              <a:rPr lang="en-GB" sz="1200" dirty="0" err="1">
                <a:solidFill>
                  <a:schemeClr val="bg1"/>
                </a:solidFill>
              </a:rPr>
              <a:t>Gilkeson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2013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(</a:t>
            </a:r>
            <a:r>
              <a:rPr lang="en-GB" sz="4800" dirty="0" err="1">
                <a:solidFill>
                  <a:schemeClr val="bg1"/>
                </a:solidFill>
              </a:rPr>
              <a:t>'Cause</a:t>
            </a:r>
            <a:r>
              <a:rPr lang="en-GB" sz="4800" dirty="0">
                <a:solidFill>
                  <a:schemeClr val="bg1"/>
                </a:solidFill>
              </a:rPr>
              <a:t>) Your Name is power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 Name is healing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 Name is life</a:t>
            </a:r>
          </a:p>
          <a:p>
            <a:r>
              <a:rPr lang="en-GB" sz="4800" dirty="0">
                <a:solidFill>
                  <a:schemeClr val="bg1"/>
                </a:solidFill>
              </a:rPr>
              <a:t>Break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stronghold</a:t>
            </a:r>
          </a:p>
          <a:p>
            <a:r>
              <a:rPr lang="en-GB" sz="4800" dirty="0">
                <a:solidFill>
                  <a:schemeClr val="bg1"/>
                </a:solidFill>
              </a:rPr>
              <a:t>Shine through the shadows</a:t>
            </a:r>
          </a:p>
          <a:p>
            <a:r>
              <a:rPr lang="en-GB" sz="4800" dirty="0">
                <a:solidFill>
                  <a:schemeClr val="bg1"/>
                </a:solidFill>
              </a:rPr>
              <a:t>Burn like a fire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1242897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I just want to speak the Name of Jesus</a:t>
            </a:r>
          </a:p>
          <a:p>
            <a:r>
              <a:rPr lang="en-GB" sz="4600" dirty="0">
                <a:solidFill>
                  <a:schemeClr val="bg1"/>
                </a:solidFill>
              </a:rPr>
              <a:t>Over fear and all anxiety</a:t>
            </a:r>
          </a:p>
          <a:p>
            <a:r>
              <a:rPr lang="en-GB" sz="4600" dirty="0">
                <a:solidFill>
                  <a:schemeClr val="bg1"/>
                </a:solidFill>
              </a:rPr>
              <a:t>To </a:t>
            </a:r>
            <a:r>
              <a:rPr lang="en-GB" sz="4600" dirty="0" err="1">
                <a:solidFill>
                  <a:schemeClr val="bg1"/>
                </a:solidFill>
              </a:rPr>
              <a:t>ev'ry</a:t>
            </a:r>
            <a:r>
              <a:rPr lang="en-GB" sz="4600" dirty="0">
                <a:solidFill>
                  <a:schemeClr val="bg1"/>
                </a:solidFill>
              </a:rPr>
              <a:t> soul held captive by depression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speak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293905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Shout Jesus from the mountains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in the streets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in the darkness over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enemy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for my </a:t>
            </a:r>
            <a:r>
              <a:rPr lang="en-GB" sz="4800" dirty="0" err="1">
                <a:solidFill>
                  <a:schemeClr val="bg1"/>
                </a:solidFill>
              </a:rPr>
              <a:t>fam'ly</a:t>
            </a:r>
            <a:endParaRPr lang="en-GB" sz="4800" dirty="0">
              <a:solidFill>
                <a:schemeClr val="bg1"/>
              </a:solidFill>
            </a:endParaRPr>
          </a:p>
          <a:p>
            <a:r>
              <a:rPr lang="en-GB" sz="4800" dirty="0">
                <a:solidFill>
                  <a:schemeClr val="bg1"/>
                </a:solidFill>
              </a:rPr>
              <a:t>I speak the holy Name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4087312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0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4" y="692695"/>
            <a:ext cx="8770901" cy="504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92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35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In my wrestling and in my doubts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my failures You won't walk out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great love will lead me through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the peace in my troubled sea whoa oh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the peace in my troubled sea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In the silence You won't let go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the questions Your truth will hold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great love will lead me through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the peace in my troubled sea whoa oh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the peace in my troubled sea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272419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My Lighthouse my Lighthouse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Shining in the darkness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will follow You oh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Lighthouse my Lighthouse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will trust the promise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will carry me </a:t>
            </a: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Safe to shore, safe to shore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Safe to shore, safe to shore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297823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won't fear what tomorrow brings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each morning I'll rise and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God's love will lead me through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the peace in my troubled sea whoa oh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the peace in my troubled sea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398969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Fire before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You're the brightest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will lead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Through the storms (hey)</a:t>
            </a:r>
          </a:p>
          <a:p>
            <a:r>
              <a:rPr lang="en-GB" sz="40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70413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br>
              <a:rPr lang="en-GB" sz="9600" dirty="0">
                <a:solidFill>
                  <a:schemeClr val="bg1"/>
                </a:solidFill>
              </a:rPr>
            </a:br>
            <a:r>
              <a:rPr lang="en-GB" sz="6600" dirty="0">
                <a:solidFill>
                  <a:schemeClr val="bg1"/>
                </a:solidFill>
              </a:rPr>
              <a:t>Come Magnify the Lord</a:t>
            </a:r>
          </a:p>
          <a:p>
            <a:r>
              <a:rPr lang="en-GB" sz="2400" dirty="0"/>
              <a:t> Florence </a:t>
            </a:r>
            <a:r>
              <a:rPr lang="en-GB" sz="2400" dirty="0" err="1"/>
              <a:t>Olajide</a:t>
            </a:r>
            <a:endParaRPr lang="en-GB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2744</TotalTime>
  <Words>1203</Words>
  <Application>Microsoft Office PowerPoint</Application>
  <PresentationFormat>On-screen Show (4:3)</PresentationFormat>
  <Paragraphs>208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akagi_probook</vt:lpstr>
      <vt:lpstr>Arial</vt:lpstr>
      <vt:lpstr>Calibri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231</cp:revision>
  <dcterms:created xsi:type="dcterms:W3CDTF">2019-09-23T12:06:27Z</dcterms:created>
  <dcterms:modified xsi:type="dcterms:W3CDTF">2022-11-14T11:40:41Z</dcterms:modified>
</cp:coreProperties>
</file>