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53" r:id="rId3"/>
    <p:sldId id="447" r:id="rId4"/>
    <p:sldId id="448" r:id="rId5"/>
    <p:sldId id="449" r:id="rId6"/>
    <p:sldId id="450" r:id="rId7"/>
    <p:sldId id="451" r:id="rId8"/>
    <p:sldId id="452" r:id="rId9"/>
    <p:sldId id="408" r:id="rId10"/>
    <p:sldId id="409" r:id="rId11"/>
    <p:sldId id="410" r:id="rId12"/>
    <p:sldId id="411" r:id="rId13"/>
    <p:sldId id="480" r:id="rId14"/>
    <p:sldId id="538" r:id="rId15"/>
    <p:sldId id="539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1" d="100"/>
          <a:sy n="101" d="100"/>
        </p:scale>
        <p:origin x="9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06-03-2022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You Never Let Go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4674166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Beth Redman | Matt Redman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 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0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Even though I walk through the valley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the shadow of death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perfect love is casting out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even when I'm caught in the middle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the storms of this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won't turn back I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26023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fear no evil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my God is with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if my God is with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Whom then shall I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Whom then shall I fear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28004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Oh no You never let go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Through the calm and through the storm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no You never let go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high and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low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no You never let go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You never let go of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50963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can see a light that is coming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heart that holds 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A glorious light beyond all compare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will be an end to these troubles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until that day comes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We'll live to know You here on the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41442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Yes I can see a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is coming for the heart that holds 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there will be an end to these troubles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until that day comes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Still I will praise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Still I will praise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4342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5925649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Jesse Reeves | Matt Maher | Matt Redman | Tim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Wanstall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Chrysalis Music Ltd. (Admin. by BMG Rights Management (US)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Valley Of Songs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praise be Your welcome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our songs be a sign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breath come from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our hearts with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825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You our hearts are open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Nothing here is hidden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our one desire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alone are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let Your fire fall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7286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shout be Your anthem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renown fill the sky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Word move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what's dead come to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57460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62982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88567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adore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soul awake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75665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Waiting 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5925663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Chris Tomlin | Jesse Reeves | Martin Smith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Smith United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Vamos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Publishing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1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If faith can move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the mountains move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come with expectation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Waiting here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Waiting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05306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You're the Lord of all creation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still You know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Author of salvation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You've loved us from the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4336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913877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You've promised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faithfulness is true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desp'rate</a:t>
            </a:r>
            <a:r>
              <a:rPr lang="en-GB" sz="4800" dirty="0">
                <a:solidFill>
                  <a:schemeClr val="bg1"/>
                </a:solidFill>
              </a:rPr>
              <a:t> for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we need is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71307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 will wait for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step with You Lord we sing alleluia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Singing alleluia </a:t>
            </a:r>
            <a:r>
              <a:rPr lang="en-GB" sz="4800" dirty="0" err="1">
                <a:solidFill>
                  <a:schemeClr val="bg1"/>
                </a:solidFill>
              </a:rPr>
              <a:t>alleluia</a:t>
            </a:r>
            <a:r>
              <a:rPr lang="en-GB" sz="4800" dirty="0">
                <a:solidFill>
                  <a:schemeClr val="bg1"/>
                </a:solidFill>
              </a:rPr>
              <a:t> (2X)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620840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it's You we adore singing alleluia</a:t>
            </a:r>
          </a:p>
          <a:p>
            <a:r>
              <a:rPr lang="en-GB" sz="4800" dirty="0">
                <a:solidFill>
                  <a:schemeClr val="bg1"/>
                </a:solidFill>
              </a:rPr>
              <a:t>(We’re) 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243090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1234</Words>
  <Application>Microsoft Office PowerPoint</Application>
  <PresentationFormat>On-screen Show (4:3)</PresentationFormat>
  <Paragraphs>238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137</cp:revision>
  <dcterms:created xsi:type="dcterms:W3CDTF">2019-09-23T12:06:27Z</dcterms:created>
  <dcterms:modified xsi:type="dcterms:W3CDTF">2022-02-28T13:16:09Z</dcterms:modified>
</cp:coreProperties>
</file>