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The Spirit of the Lord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2560753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Graham Kendrick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1997 Make Way Music (Admin. by Make Way Music Limited)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 Spirit of the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Is on me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Poured out like oil over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the Lord has called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anointed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preach good news to the poor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To bind the broken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free the captive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Open blind eyes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Make broken people whole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 know this is the hour</a:t>
            </a:r>
          </a:p>
          <a:p>
            <a:r>
              <a:rPr lang="en-GB" sz="4000" dirty="0">
                <a:solidFill>
                  <a:schemeClr val="bg1"/>
                </a:solidFill>
              </a:rPr>
              <a:t>Of His favour and His power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His Spirit is upon me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57907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120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2023-02-27T14:34:33Z</dcterms:modified>
</cp:coreProperties>
</file>