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  <p:sldId id="525" r:id="rId8"/>
    <p:sldId id="52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Waiting Here For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5925663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Jesse Reeves | Martin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Rising Springs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Smith United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faith can move the mountains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mountains move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come with expectation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Lord of all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still You know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Author of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You've loved us from the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4544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26480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You've promised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faithfulness is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desp'rate</a:t>
            </a:r>
            <a:r>
              <a:rPr lang="en-GB" sz="4000" dirty="0">
                <a:solidFill>
                  <a:schemeClr val="bg1"/>
                </a:solidFill>
              </a:rPr>
              <a:t> for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we need is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20084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will wait for You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step with You Lord we sing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1372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033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 singing alleluia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(We’re) 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4090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228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2023-03-13T11:34:24Z</dcterms:modified>
</cp:coreProperties>
</file>