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27/02/2023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rgbClr val="00A3E0"/>
                </a:solidFill>
                <a:latin typeface="akagi_probook"/>
              </a:rPr>
              <a:t>We are Marching</a:t>
            </a:r>
            <a:endParaRPr lang="en-GB" sz="44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320947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Anders Nyberg | Andrew </a:t>
            </a:r>
            <a:r>
              <a:rPr lang="en-GB" sz="1200" dirty="0" err="1">
                <a:solidFill>
                  <a:schemeClr val="bg1"/>
                </a:solidFill>
              </a:rPr>
              <a:t>Maries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1987, 1991 Peace Of Music Publishing (Admin. by Sovereign Music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Sovereign Music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marching O-oh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O-oh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marching in the light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854307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living in the love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living in the love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living in the love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living in the love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746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are moving in the power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moving in the power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moving in the power of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moving in the power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68067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181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2023-02-27T14:49:26Z</dcterms:modified>
</cp:coreProperties>
</file>