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52" r:id="rId2"/>
    <p:sldId id="581" r:id="rId3"/>
    <p:sldId id="1253" r:id="rId4"/>
    <p:sldId id="1254" r:id="rId5"/>
    <p:sldId id="1255" r:id="rId6"/>
    <p:sldId id="1256" r:id="rId7"/>
    <p:sldId id="1257" r:id="rId8"/>
    <p:sldId id="1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Is Thy Faithfulness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18723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Thomas </a:t>
            </a:r>
            <a:r>
              <a:rPr lang="en-GB" sz="1200" dirty="0" err="1">
                <a:solidFill>
                  <a:schemeClr val="bg1"/>
                </a:solidFill>
              </a:rPr>
              <a:t>Obediah</a:t>
            </a:r>
            <a:r>
              <a:rPr lang="en-GB" sz="1200" dirty="0">
                <a:solidFill>
                  <a:schemeClr val="bg1"/>
                </a:solidFill>
              </a:rPr>
              <a:t> Chisholm | William Marion Runyan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Words: 1923. Renewed 1951 Hope Publishing Company; Music: 1923. Renewed 1951 Hope Publishing Company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my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shadow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turning with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 </a:t>
            </a:r>
            <a:r>
              <a:rPr lang="en-GB" sz="3600" dirty="0" err="1">
                <a:solidFill>
                  <a:schemeClr val="bg1"/>
                </a:solidFill>
              </a:rPr>
              <a:t>changest</a:t>
            </a:r>
            <a:r>
              <a:rPr lang="en-GB" sz="3600" dirty="0">
                <a:solidFill>
                  <a:schemeClr val="bg1"/>
                </a:solidFill>
              </a:rPr>
              <a:t> not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compassions they fail not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Thou hast been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 forever wilt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68051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6724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Summer and winter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springtime and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Sun moon and stars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their courses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 with all nature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manifold witness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Thy great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Mercy and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2754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0459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Pardon for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 peace that </a:t>
            </a:r>
            <a:r>
              <a:rPr lang="en-GB" sz="3600" dirty="0" err="1">
                <a:solidFill>
                  <a:schemeClr val="bg1"/>
                </a:solidFill>
              </a:rPr>
              <a:t>endureth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Thy own dear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cheer and to guide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for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bright hope for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Blessings all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ten thousand beside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95563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Morning by morning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New mercies I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 have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hand hath provided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is Thy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unto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97006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280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2024-09-23T08:46:02Z</dcterms:modified>
</cp:coreProperties>
</file>