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51" r:id="rId2"/>
    <p:sldId id="461" r:id="rId3"/>
    <p:sldId id="462" r:id="rId4"/>
    <p:sldId id="463" r:id="rId5"/>
    <p:sldId id="4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36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36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836712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Your kingdom 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Redeemer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145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2024-09-23T08:35:51Z</dcterms:modified>
</cp:coreProperties>
</file>