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950" r:id="rId2"/>
    <p:sldId id="1059" r:id="rId3"/>
    <p:sldId id="1055" r:id="rId4"/>
    <p:sldId id="1244" r:id="rId5"/>
    <p:sldId id="1245" r:id="rId6"/>
    <p:sldId id="1246" r:id="rId7"/>
    <p:sldId id="1247" r:id="rId8"/>
    <p:sldId id="1248" r:id="rId9"/>
    <p:sldId id="1249" r:id="rId10"/>
    <p:sldId id="1250" r:id="rId11"/>
    <p:sldId id="460" r:id="rId12"/>
    <p:sldId id="477" r:id="rId13"/>
    <p:sldId id="478" r:id="rId14"/>
    <p:sldId id="1251" r:id="rId15"/>
    <p:sldId id="461" r:id="rId16"/>
    <p:sldId id="462" r:id="rId17"/>
    <p:sldId id="463" r:id="rId18"/>
    <p:sldId id="464" r:id="rId19"/>
    <p:sldId id="1224" r:id="rId20"/>
    <p:sldId id="1252" r:id="rId21"/>
    <p:sldId id="581" r:id="rId22"/>
    <p:sldId id="650" r:id="rId23"/>
    <p:sldId id="582" r:id="rId24"/>
    <p:sldId id="501" r:id="rId25"/>
    <p:sldId id="1253" r:id="rId26"/>
    <p:sldId id="1254" r:id="rId27"/>
    <p:sldId id="1255" r:id="rId28"/>
    <p:sldId id="1256" r:id="rId29"/>
    <p:sldId id="1257" r:id="rId30"/>
    <p:sldId id="1258" r:id="rId31"/>
    <p:sldId id="1259" r:id="rId32"/>
    <p:sldId id="1260" r:id="rId33"/>
    <p:sldId id="1235" r:id="rId34"/>
    <p:sldId id="954" r:id="rId35"/>
    <p:sldId id="1214" r:id="rId36"/>
    <p:sldId id="1171" r:id="rId37"/>
    <p:sldId id="1243" r:id="rId38"/>
    <p:sldId id="1122" r:id="rId39"/>
    <p:sldId id="946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ervice" id="{1F80873B-EF87-4756-A9D6-A147B579BB11}">
          <p14:sldIdLst>
            <p14:sldId id="950"/>
            <p14:sldId id="1059"/>
            <p14:sldId id="1055"/>
            <p14:sldId id="1244"/>
            <p14:sldId id="1245"/>
            <p14:sldId id="1246"/>
            <p14:sldId id="1247"/>
            <p14:sldId id="1248"/>
            <p14:sldId id="1249"/>
            <p14:sldId id="1250"/>
            <p14:sldId id="460"/>
            <p14:sldId id="477"/>
            <p14:sldId id="478"/>
            <p14:sldId id="1251"/>
            <p14:sldId id="461"/>
            <p14:sldId id="462"/>
            <p14:sldId id="463"/>
            <p14:sldId id="464"/>
            <p14:sldId id="1224"/>
            <p14:sldId id="1252"/>
            <p14:sldId id="581"/>
            <p14:sldId id="650"/>
            <p14:sldId id="582"/>
            <p14:sldId id="501"/>
            <p14:sldId id="1253"/>
            <p14:sldId id="1254"/>
            <p14:sldId id="1255"/>
            <p14:sldId id="1256"/>
            <p14:sldId id="1257"/>
            <p14:sldId id="1258"/>
            <p14:sldId id="1259"/>
            <p14:sldId id="1260"/>
            <p14:sldId id="1235"/>
            <p14:sldId id="954"/>
            <p14:sldId id="1214"/>
            <p14:sldId id="1171"/>
            <p14:sldId id="1243"/>
            <p14:sldId id="1122"/>
            <p14:sldId id="9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8" autoAdjust="0"/>
    <p:restoredTop sz="82265" autoAdjust="0"/>
  </p:normalViewPr>
  <p:slideViewPr>
    <p:cSldViewPr>
      <p:cViewPr varScale="1">
        <p:scale>
          <a:sx n="84" d="100"/>
          <a:sy n="84" d="100"/>
        </p:scale>
        <p:origin x="1116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9B61DE-1D46-4752-AF65-FA2C4EB0D1D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6914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601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617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18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083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407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174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23/09/2024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Cornerstone City Church</a:t>
            </a:r>
            <a:b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Peninsula Plus Community</a:t>
            </a: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Hoo Are Ya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bg1"/>
                </a:solidFill>
              </a:rPr>
              <a:t>29th September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1902529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With shouts of praise we celebrate</a:t>
            </a:r>
          </a:p>
          <a:p>
            <a:r>
              <a:rPr lang="en-GB" sz="4000" dirty="0">
                <a:solidFill>
                  <a:schemeClr val="bg1"/>
                </a:solidFill>
              </a:rPr>
              <a:t>King of glory enter in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 riding on our praise oh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2587189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9600" dirty="0">
                <a:solidFill>
                  <a:schemeClr val="bg1"/>
                </a:solidFill>
              </a:rPr>
              <a:t>Great Big God</a:t>
            </a:r>
            <a:br>
              <a:rPr lang="en-GB" sz="9600" dirty="0">
                <a:solidFill>
                  <a:schemeClr val="bg1"/>
                </a:solidFill>
              </a:rPr>
            </a:br>
            <a:endParaRPr lang="en-GB" sz="1200" dirty="0"/>
          </a:p>
          <a:p>
            <a:r>
              <a:rPr lang="en-GB" sz="1200" dirty="0">
                <a:solidFill>
                  <a:schemeClr val="bg1"/>
                </a:solidFill>
              </a:rPr>
              <a:t>CCLI Song # 3373437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Jo Hemming | Nigel Hemming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2001 Vineyard Songs (UK/Eire)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Our God is a great big God</a:t>
            </a:r>
          </a:p>
          <a:p>
            <a:r>
              <a:rPr lang="en-GB" sz="4400" dirty="0">
                <a:solidFill>
                  <a:schemeClr val="bg1"/>
                </a:solidFill>
              </a:rPr>
              <a:t>Our God is a great big God</a:t>
            </a:r>
          </a:p>
          <a:p>
            <a:r>
              <a:rPr lang="en-GB" sz="4400" dirty="0">
                <a:solidFill>
                  <a:schemeClr val="bg1"/>
                </a:solidFill>
              </a:rPr>
              <a:t>Our God is a great big God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He holds us in His hands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620815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4200" dirty="0">
                <a:solidFill>
                  <a:schemeClr val="bg1"/>
                </a:solidFill>
              </a:rPr>
              <a:t>He's higher than a skyscraper</a:t>
            </a:r>
          </a:p>
          <a:p>
            <a:pPr>
              <a:spcBef>
                <a:spcPts val="0"/>
              </a:spcBef>
            </a:pPr>
            <a:r>
              <a:rPr lang="en-GB" sz="4200" dirty="0">
                <a:solidFill>
                  <a:schemeClr val="bg1"/>
                </a:solidFill>
              </a:rPr>
              <a:t>And He's deeper than a submarine</a:t>
            </a:r>
          </a:p>
          <a:p>
            <a:pPr>
              <a:spcBef>
                <a:spcPts val="0"/>
              </a:spcBef>
            </a:pPr>
            <a:r>
              <a:rPr lang="en-GB" sz="4200" dirty="0">
                <a:solidFill>
                  <a:schemeClr val="bg1"/>
                </a:solidFill>
              </a:rPr>
              <a:t>He's wider than the universe</a:t>
            </a:r>
          </a:p>
          <a:p>
            <a:pPr>
              <a:spcBef>
                <a:spcPts val="0"/>
              </a:spcBef>
            </a:pPr>
            <a:r>
              <a:rPr lang="en-GB" sz="4200" dirty="0">
                <a:solidFill>
                  <a:schemeClr val="bg1"/>
                </a:solidFill>
              </a:rPr>
              <a:t>And beyond my wildest dreams</a:t>
            </a:r>
          </a:p>
          <a:p>
            <a:pPr>
              <a:spcBef>
                <a:spcPts val="0"/>
              </a:spcBef>
            </a:pPr>
            <a:r>
              <a:rPr lang="en-GB" sz="4200" dirty="0">
                <a:solidFill>
                  <a:schemeClr val="bg1"/>
                </a:solidFill>
              </a:rPr>
              <a:t>And He's known me and He's loved me</a:t>
            </a:r>
          </a:p>
          <a:p>
            <a:pPr>
              <a:spcBef>
                <a:spcPts val="0"/>
              </a:spcBef>
            </a:pPr>
            <a:r>
              <a:rPr lang="en-GB" sz="4200" dirty="0">
                <a:solidFill>
                  <a:schemeClr val="bg1"/>
                </a:solidFill>
              </a:rPr>
              <a:t>Since before the world began</a:t>
            </a:r>
          </a:p>
          <a:p>
            <a:pPr>
              <a:spcBef>
                <a:spcPts val="0"/>
              </a:spcBef>
            </a:pPr>
            <a:r>
              <a:rPr lang="en-GB" sz="4200" dirty="0">
                <a:solidFill>
                  <a:schemeClr val="bg1"/>
                </a:solidFill>
              </a:rPr>
              <a:t>How wonderful to be a part of</a:t>
            </a:r>
          </a:p>
          <a:p>
            <a:pPr>
              <a:spcBef>
                <a:spcPts val="0"/>
              </a:spcBef>
            </a:pPr>
            <a:r>
              <a:rPr lang="en-GB" sz="4200" dirty="0">
                <a:solidFill>
                  <a:schemeClr val="bg1"/>
                </a:solidFill>
              </a:rPr>
              <a:t>God's amazing plan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2825452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My Redeemer Lives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Song # 2397964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Reuben Morgan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© 1998 Hillsong Music Publishing Australia (Admin. by Hillsong Music Publishing UK)</a:t>
            </a:r>
          </a:p>
          <a:p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For use solely with the </a:t>
            </a:r>
            <a:r>
              <a:rPr lang="en-GB" sz="900" b="0" i="1" dirty="0" err="1">
                <a:solidFill>
                  <a:srgbClr val="717171"/>
                </a:solidFill>
                <a:effectLst/>
                <a:latin typeface="akagi_probook"/>
              </a:rPr>
              <a:t>SongSelect</a:t>
            </a:r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® </a:t>
            </a:r>
            <a:r>
              <a:rPr lang="en-GB" sz="900" b="0" i="1" u="none" strike="noStrike" dirty="0">
                <a:solidFill>
                  <a:srgbClr val="00A3E0"/>
                </a:solidFill>
                <a:effectLst/>
                <a:latin typeface="akagi_probook"/>
                <a:hlinkClick r:id="rId2"/>
              </a:rPr>
              <a:t>Terms of Use</a:t>
            </a:r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. All rights reserved. </a:t>
            </a:r>
            <a:r>
              <a:rPr lang="en-GB" sz="900" b="0" i="1" u="none" strike="noStrike" dirty="0">
                <a:solidFill>
                  <a:srgbClr val="00A3E0"/>
                </a:solidFill>
                <a:effectLst/>
                <a:latin typeface="akagi_probook"/>
                <a:hlinkClick r:id="rId3"/>
              </a:rPr>
              <a:t>www.ccli.com</a:t>
            </a:r>
            <a:endParaRPr lang="en-GB" sz="900" b="0" i="1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647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i="0" dirty="0">
                <a:solidFill>
                  <a:schemeClr val="bg1"/>
                </a:solidFill>
                <a:effectLst/>
                <a:latin typeface="akagi_probook"/>
              </a:rPr>
              <a:t>I know He rescued my soul</a:t>
            </a:r>
            <a:br>
              <a:rPr lang="en-GB" sz="3600" i="0" dirty="0">
                <a:solidFill>
                  <a:schemeClr val="bg1"/>
                </a:solidFill>
                <a:effectLst/>
                <a:latin typeface="akagi_probook"/>
              </a:rPr>
            </a:br>
            <a:r>
              <a:rPr lang="en-GB" sz="3600" i="0" dirty="0">
                <a:solidFill>
                  <a:schemeClr val="bg1"/>
                </a:solidFill>
                <a:effectLst/>
                <a:latin typeface="akagi_probook"/>
              </a:rPr>
              <a:t>His blood has covered my sin</a:t>
            </a:r>
            <a:br>
              <a:rPr lang="en-GB" sz="3600" i="0" dirty="0">
                <a:solidFill>
                  <a:schemeClr val="bg1"/>
                </a:solidFill>
                <a:effectLst/>
                <a:latin typeface="akagi_probook"/>
              </a:rPr>
            </a:br>
            <a:r>
              <a:rPr lang="en-GB" sz="3600" i="0" dirty="0">
                <a:solidFill>
                  <a:schemeClr val="bg1"/>
                </a:solidFill>
                <a:effectLst/>
                <a:latin typeface="akagi_probook"/>
              </a:rPr>
              <a:t>I believe I believe</a:t>
            </a:r>
            <a:br>
              <a:rPr lang="en-GB" sz="3600" i="0" dirty="0">
                <a:solidFill>
                  <a:schemeClr val="bg1"/>
                </a:solidFill>
                <a:effectLst/>
                <a:latin typeface="akagi_probook"/>
              </a:rPr>
            </a:br>
            <a:r>
              <a:rPr lang="en-GB" sz="3600" i="0" dirty="0">
                <a:solidFill>
                  <a:schemeClr val="bg1"/>
                </a:solidFill>
                <a:effectLst/>
                <a:latin typeface="akagi_probook"/>
              </a:rPr>
              <a:t>My shame He's taken away</a:t>
            </a:r>
            <a:br>
              <a:rPr lang="en-GB" sz="3600" i="0" dirty="0">
                <a:solidFill>
                  <a:schemeClr val="bg1"/>
                </a:solidFill>
                <a:effectLst/>
                <a:latin typeface="akagi_probook"/>
              </a:rPr>
            </a:br>
            <a:r>
              <a:rPr lang="en-GB" sz="3600" i="0" dirty="0">
                <a:solidFill>
                  <a:schemeClr val="bg1"/>
                </a:solidFill>
                <a:effectLst/>
                <a:latin typeface="akagi_probook"/>
              </a:rPr>
              <a:t>My pain is healed in His name</a:t>
            </a:r>
            <a:br>
              <a:rPr lang="en-GB" sz="3600" i="0" dirty="0">
                <a:solidFill>
                  <a:schemeClr val="bg1"/>
                </a:solidFill>
                <a:effectLst/>
                <a:latin typeface="akagi_probook"/>
              </a:rPr>
            </a:br>
            <a:r>
              <a:rPr lang="en-GB" sz="3600" i="0" dirty="0">
                <a:solidFill>
                  <a:schemeClr val="bg1"/>
                </a:solidFill>
                <a:effectLst/>
                <a:latin typeface="akagi_probook"/>
              </a:rPr>
              <a:t>I believe I believe</a:t>
            </a:r>
          </a:p>
          <a:p>
            <a:r>
              <a:rPr lang="en-GB" sz="3600" i="0" dirty="0">
                <a:solidFill>
                  <a:schemeClr val="bg1"/>
                </a:solidFill>
                <a:effectLst/>
                <a:latin typeface="akagi_probook"/>
              </a:rPr>
              <a:t>I'll raise a banner</a:t>
            </a:r>
            <a:br>
              <a:rPr lang="en-GB" sz="3600" i="0" dirty="0">
                <a:solidFill>
                  <a:schemeClr val="bg1"/>
                </a:solidFill>
                <a:effectLst/>
                <a:latin typeface="akagi_probook"/>
              </a:rPr>
            </a:br>
            <a:r>
              <a:rPr lang="en-GB" sz="3600" i="0" dirty="0" err="1">
                <a:solidFill>
                  <a:schemeClr val="bg1"/>
                </a:solidFill>
                <a:effectLst/>
                <a:latin typeface="akagi_probook"/>
              </a:rPr>
              <a:t>'Cause</a:t>
            </a:r>
            <a:r>
              <a:rPr lang="en-GB" sz="3600" i="0" dirty="0">
                <a:solidFill>
                  <a:schemeClr val="bg1"/>
                </a:solidFill>
                <a:effectLst/>
                <a:latin typeface="akagi_probook"/>
              </a:rPr>
              <a:t> my Lord has conquered the grave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3759407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My Redeemer lives</a:t>
            </a:r>
          </a:p>
          <a:p>
            <a:r>
              <a:rPr lang="en-GB" sz="3600" dirty="0">
                <a:solidFill>
                  <a:schemeClr val="bg1"/>
                </a:solidFill>
              </a:rPr>
              <a:t>My Redeemer lives</a:t>
            </a:r>
          </a:p>
          <a:p>
            <a:r>
              <a:rPr lang="en-GB" sz="3600" dirty="0">
                <a:solidFill>
                  <a:schemeClr val="bg1"/>
                </a:solidFill>
              </a:rPr>
              <a:t>My Redeemer lives</a:t>
            </a:r>
          </a:p>
          <a:p>
            <a:r>
              <a:rPr lang="en-GB" sz="3600" dirty="0">
                <a:solidFill>
                  <a:schemeClr val="bg1"/>
                </a:solidFill>
              </a:rPr>
              <a:t>My Redeemer lives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4260869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08520" y="836712"/>
            <a:ext cx="8856984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 lift my burdens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I'll rise with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I'm dancing on this mountain top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see Your kingdom come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44433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My Redeemer lives</a:t>
            </a:r>
          </a:p>
          <a:p>
            <a:r>
              <a:rPr lang="en-GB" sz="3600" dirty="0">
                <a:solidFill>
                  <a:schemeClr val="bg1"/>
                </a:solidFill>
              </a:rPr>
              <a:t>My Redeemer lives</a:t>
            </a:r>
          </a:p>
          <a:p>
            <a:r>
              <a:rPr lang="en-GB" sz="3600" dirty="0">
                <a:solidFill>
                  <a:schemeClr val="bg1"/>
                </a:solidFill>
              </a:rPr>
              <a:t>My Redeemer lives</a:t>
            </a:r>
          </a:p>
          <a:p>
            <a:r>
              <a:rPr lang="en-GB" sz="3600" dirty="0">
                <a:solidFill>
                  <a:schemeClr val="bg1"/>
                </a:solidFill>
              </a:rPr>
              <a:t>My Redeemer lives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732469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FC5728-83A2-7320-85CF-A0CAEE292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382" y="1637082"/>
            <a:ext cx="6620540" cy="437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626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FC5728-83A2-7320-85CF-A0CAEE292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382" y="1637082"/>
            <a:ext cx="6620540" cy="437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693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Goodness Of God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7117726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Ben Fielding | Brian Johnson | Ed Cash | Jason Ingram | Jenn Johnson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2018 Capitol CMG Paragon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Fellow Ships Music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So Essential Tunes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SHOUT! Music Publishing Australia (Admin. by SHOUT! Music Publishing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Bethel Music Publishing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214866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 love You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Oh Your mercy never fails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my days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I've been held in Your hands</a:t>
            </a:r>
          </a:p>
          <a:p>
            <a:r>
              <a:rPr lang="en-GB" sz="3600" dirty="0">
                <a:solidFill>
                  <a:schemeClr val="bg1"/>
                </a:solidFill>
              </a:rPr>
              <a:t>From the moment that I wake up</a:t>
            </a:r>
          </a:p>
          <a:p>
            <a:r>
              <a:rPr lang="en-GB" sz="3600" dirty="0">
                <a:solidFill>
                  <a:schemeClr val="bg1"/>
                </a:solidFill>
              </a:rPr>
              <a:t>Until I lay my head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will sing of the goodness of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2508534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All my life You have been faithful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my life You have been so </a:t>
            </a:r>
            <a:r>
              <a:rPr lang="en-GB" sz="3600" dirty="0" err="1">
                <a:solidFill>
                  <a:schemeClr val="bg1"/>
                </a:solidFill>
              </a:rPr>
              <a:t>so</a:t>
            </a:r>
            <a:r>
              <a:rPr lang="en-GB" sz="3600" dirty="0">
                <a:solidFill>
                  <a:schemeClr val="bg1"/>
                </a:solidFill>
              </a:rPr>
              <a:t> good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With every breath that I am able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will sing of the goodness of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2859563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 love Your voice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have led me through the fire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darkest night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are close like no other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I've known You as a father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I've known You as a friend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have lived in the goodness of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1898522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396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Your goodness is running after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It’s running after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(REPEAT)</a:t>
            </a:r>
          </a:p>
          <a:p>
            <a:r>
              <a:rPr lang="en-GB" sz="2400" dirty="0">
                <a:solidFill>
                  <a:schemeClr val="bg1"/>
                </a:solidFill>
              </a:rPr>
              <a:t> 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With my life laid down</a:t>
            </a:r>
          </a:p>
          <a:p>
            <a:r>
              <a:rPr lang="en-GB" sz="3600" dirty="0">
                <a:solidFill>
                  <a:schemeClr val="bg1"/>
                </a:solidFill>
              </a:rPr>
              <a:t>I’m surrendered now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give You everything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Your goodness is running after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It's running after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857765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Great Is Thy Faithfulness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18723</a:t>
            </a:r>
          </a:p>
          <a:p>
            <a:r>
              <a:rPr lang="en-GB" sz="1200" dirty="0">
                <a:solidFill>
                  <a:schemeClr val="bg1"/>
                </a:solidFill>
              </a:rPr>
              <a:t>Thomas </a:t>
            </a:r>
            <a:r>
              <a:rPr lang="en-GB" sz="1200" dirty="0" err="1">
                <a:solidFill>
                  <a:schemeClr val="bg1"/>
                </a:solidFill>
              </a:rPr>
              <a:t>Obediah</a:t>
            </a:r>
            <a:r>
              <a:rPr lang="en-GB" sz="1200" dirty="0">
                <a:solidFill>
                  <a:schemeClr val="bg1"/>
                </a:solidFill>
              </a:rPr>
              <a:t> Chisholm | William Marion Runyan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Words: 1923. Renewed 1951 Hope Publishing Company; Music: 1923. Renewed 1951 Hope Publishing Company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4376057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Great is Thy faithfulness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Great is Thy faithfulness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Morning by morning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New mercies I see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I have needed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Thy hand hath provided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Great is Thy faithfulness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Lord unto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1/7</a:t>
            </a:r>
          </a:p>
        </p:txBody>
      </p:sp>
    </p:spTree>
    <p:extLst>
      <p:ext uri="{BB962C8B-B14F-4D97-AF65-F5344CB8AC3E}">
        <p14:creationId xmlns:p14="http://schemas.microsoft.com/office/powerpoint/2010/main" val="19412532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Great is Thy faithfulness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O God my Father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There is no shadow</a:t>
            </a:r>
          </a:p>
          <a:p>
            <a:r>
              <a:rPr lang="en-GB" sz="3600" dirty="0">
                <a:solidFill>
                  <a:schemeClr val="bg1"/>
                </a:solidFill>
              </a:rPr>
              <a:t>Of turning with Thee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Thou </a:t>
            </a:r>
            <a:r>
              <a:rPr lang="en-GB" sz="3600" dirty="0" err="1">
                <a:solidFill>
                  <a:schemeClr val="bg1"/>
                </a:solidFill>
              </a:rPr>
              <a:t>changest</a:t>
            </a:r>
            <a:r>
              <a:rPr lang="en-GB" sz="3600" dirty="0">
                <a:solidFill>
                  <a:schemeClr val="bg1"/>
                </a:solidFill>
              </a:rPr>
              <a:t> not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Thy compassions they fail not</a:t>
            </a:r>
          </a:p>
          <a:p>
            <a:r>
              <a:rPr lang="en-GB" sz="3600" dirty="0">
                <a:solidFill>
                  <a:schemeClr val="bg1"/>
                </a:solidFill>
              </a:rPr>
              <a:t>As Thou hast been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Thou forever wilt be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2/7</a:t>
            </a:r>
          </a:p>
        </p:txBody>
      </p:sp>
    </p:spTree>
    <p:extLst>
      <p:ext uri="{BB962C8B-B14F-4D97-AF65-F5344CB8AC3E}">
        <p14:creationId xmlns:p14="http://schemas.microsoft.com/office/powerpoint/2010/main" val="6805195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Great is Thy faithfulness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Great is Thy faithfulness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Morning by morning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New mercies I see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I have needed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Thy hand hath provided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Great is Thy faithfulness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Lord unto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3/7</a:t>
            </a:r>
          </a:p>
        </p:txBody>
      </p:sp>
    </p:spTree>
    <p:extLst>
      <p:ext uri="{BB962C8B-B14F-4D97-AF65-F5344CB8AC3E}">
        <p14:creationId xmlns:p14="http://schemas.microsoft.com/office/powerpoint/2010/main" val="3672483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Summer and winter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springtime and harvest</a:t>
            </a:r>
          </a:p>
          <a:p>
            <a:r>
              <a:rPr lang="en-GB" sz="3600" dirty="0">
                <a:solidFill>
                  <a:schemeClr val="bg1"/>
                </a:solidFill>
              </a:rPr>
              <a:t>Sun moon and stars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their courses above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Join with all nature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manifold witness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Thy great faithfulness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Mercy and love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4/7</a:t>
            </a:r>
          </a:p>
        </p:txBody>
      </p:sp>
    </p:spTree>
    <p:extLst>
      <p:ext uri="{BB962C8B-B14F-4D97-AF65-F5344CB8AC3E}">
        <p14:creationId xmlns:p14="http://schemas.microsoft.com/office/powerpoint/2010/main" val="127549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PERFECT PRAISE. Praise the Lord dear Saint. The Lord is… | by Rogers  Kisambira | Medium">
            <a:extLst>
              <a:ext uri="{FF2B5EF4-FFF2-40B4-BE49-F238E27FC236}">
                <a16:creationId xmlns:a16="http://schemas.microsoft.com/office/drawing/2014/main" id="{03530199-C205-5889-140C-73EE934F8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8789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Great is Thy faithfulness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Great is Thy faithfulness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Morning by morning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New mercies I see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I have needed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Thy hand hath provided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Great is Thy faithfulness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Lord unto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5/7</a:t>
            </a:r>
          </a:p>
        </p:txBody>
      </p:sp>
    </p:spTree>
    <p:extLst>
      <p:ext uri="{BB962C8B-B14F-4D97-AF65-F5344CB8AC3E}">
        <p14:creationId xmlns:p14="http://schemas.microsoft.com/office/powerpoint/2010/main" val="40459252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Pardon for sin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a peace that </a:t>
            </a:r>
            <a:r>
              <a:rPr lang="en-GB" sz="3600" dirty="0" err="1">
                <a:solidFill>
                  <a:schemeClr val="bg1"/>
                </a:solidFill>
              </a:rPr>
              <a:t>endureth</a:t>
            </a:r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Thy own dear presence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cheer and to guide</a:t>
            </a:r>
          </a:p>
          <a:p>
            <a:r>
              <a:rPr lang="en-GB" sz="3600" dirty="0">
                <a:solidFill>
                  <a:schemeClr val="bg1"/>
                </a:solidFill>
              </a:rPr>
              <a:t>Strength for today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bright hope for tomorrow</a:t>
            </a:r>
          </a:p>
          <a:p>
            <a:r>
              <a:rPr lang="en-GB" sz="3600" dirty="0">
                <a:solidFill>
                  <a:schemeClr val="bg1"/>
                </a:solidFill>
              </a:rPr>
              <a:t>Blessings all mine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With ten thousand beside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6/7</a:t>
            </a:r>
          </a:p>
        </p:txBody>
      </p:sp>
    </p:spTree>
    <p:extLst>
      <p:ext uri="{BB962C8B-B14F-4D97-AF65-F5344CB8AC3E}">
        <p14:creationId xmlns:p14="http://schemas.microsoft.com/office/powerpoint/2010/main" val="39556329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Great is Thy faithfulness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Great is Thy faithfulness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Morning by morning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New mercies I see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I have needed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Thy hand hath provided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Great is Thy faithfulness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Lord unto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7/7</a:t>
            </a:r>
          </a:p>
        </p:txBody>
      </p:sp>
    </p:spTree>
    <p:extLst>
      <p:ext uri="{BB962C8B-B14F-4D97-AF65-F5344CB8AC3E}">
        <p14:creationId xmlns:p14="http://schemas.microsoft.com/office/powerpoint/2010/main" val="39700605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FC5728-83A2-7320-85CF-A0CAEE292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382" y="1637082"/>
            <a:ext cx="6620540" cy="437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8264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pic>
        <p:nvPicPr>
          <p:cNvPr id="7170" name="Picture 2" descr="Ainsdale Methodist Church Notices">
            <a:extLst>
              <a:ext uri="{FF2B5EF4-FFF2-40B4-BE49-F238E27FC236}">
                <a16:creationId xmlns:a16="http://schemas.microsoft.com/office/drawing/2014/main" id="{3EEB5152-0F8F-378F-8135-B60333430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7113"/>
            <a:ext cx="9144000" cy="480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1821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E4F0A8-9E62-9120-A2A5-725503056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5012"/>
            <a:ext cx="9144000" cy="51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349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03C05E-2E9E-9E5C-FBDB-5A1EC2477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899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sitting at a table&#10;&#10;Description automatically generated">
            <a:extLst>
              <a:ext uri="{FF2B5EF4-FFF2-40B4-BE49-F238E27FC236}">
                <a16:creationId xmlns:a16="http://schemas.microsoft.com/office/drawing/2014/main" id="{1A98782E-967F-0838-0E28-455A6DA15D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555" y="0"/>
            <a:ext cx="48348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3689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ach the Word#6. “Broken preachers.” – Morningside church of Christ">
            <a:extLst>
              <a:ext uri="{FF2B5EF4-FFF2-40B4-BE49-F238E27FC236}">
                <a16:creationId xmlns:a16="http://schemas.microsoft.com/office/drawing/2014/main" id="{2AA83B72-9961-C11B-4973-8C7748297C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0"/>
          <a:stretch/>
        </p:blipFill>
        <p:spPr bwMode="auto">
          <a:xfrm>
            <a:off x="539552" y="1052736"/>
            <a:ext cx="8229600" cy="4525963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0385898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323528" y="116632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lvl="0" algn="ctr">
              <a:defRPr/>
            </a:pPr>
            <a:r>
              <a:rPr lang="en-GB" dirty="0">
                <a:solidFill>
                  <a:schemeClr val="bg1"/>
                </a:solidFill>
              </a:rPr>
              <a:t>2 Corinthians 14</a:t>
            </a:r>
            <a:br>
              <a:rPr lang="en-GB" dirty="0">
                <a:solidFill>
                  <a:schemeClr val="bg1"/>
                </a:solidFill>
              </a:rPr>
            </a:b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May the grace of the Lord Jesus Christ, and the love of God, and the fellowship of the Holy Spirit be with you all</a:t>
            </a:r>
          </a:p>
        </p:txBody>
      </p:sp>
    </p:spTree>
    <p:extLst>
      <p:ext uri="{BB962C8B-B14F-4D97-AF65-F5344CB8AC3E}">
        <p14:creationId xmlns:p14="http://schemas.microsoft.com/office/powerpoint/2010/main" val="3974712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Turn It Up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6621485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Andy Harrison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2012 </a:t>
            </a:r>
            <a:r>
              <a:rPr lang="en-GB" sz="1200" dirty="0" err="1">
                <a:solidFill>
                  <a:schemeClr val="bg1"/>
                </a:solidFill>
              </a:rPr>
              <a:t>Planetshakers</a:t>
            </a:r>
            <a:r>
              <a:rPr lang="en-GB" sz="1200" dirty="0">
                <a:solidFill>
                  <a:schemeClr val="bg1"/>
                </a:solidFill>
              </a:rPr>
              <a:t> Ministries Int. Inc.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903591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620688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You are here as we lift You up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 riding on our praise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Be enthroned over everything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 seated in our praise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3413336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83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This is prophetic I can feel it in the air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 lift our praise and You change the atmosphere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With hearts open now everybody singing out</a:t>
            </a:r>
          </a:p>
          <a:p>
            <a:r>
              <a:rPr lang="en-GB" sz="4000" dirty="0">
                <a:solidFill>
                  <a:schemeClr val="bg1"/>
                </a:solidFill>
              </a:rPr>
              <a:t>(Oh)</a:t>
            </a:r>
          </a:p>
          <a:p>
            <a:r>
              <a:rPr lang="en-GB" sz="4000" dirty="0">
                <a:solidFill>
                  <a:schemeClr val="bg1"/>
                </a:solidFill>
              </a:rPr>
              <a:t>(I am free)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2989488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Turn it up this sound of praise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Make it louder than any other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Lift Him up and shout His name over 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3632522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As we praise I can feel the change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As Your presence now invades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Hear the sound of the broken chains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Prison doors are giving way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2394190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Our praise goes up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Your rain comes down</a:t>
            </a:r>
          </a:p>
          <a:p>
            <a:r>
              <a:rPr lang="en-GB" sz="40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2444121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10969</TotalTime>
  <Words>1061</Words>
  <Application>Microsoft Office PowerPoint</Application>
  <PresentationFormat>On-screen Show (4:3)</PresentationFormat>
  <Paragraphs>212</Paragraphs>
  <Slides>39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akagi_probook</vt:lpstr>
      <vt:lpstr>Arial</vt:lpstr>
      <vt:lpstr>Calibri</vt:lpstr>
      <vt:lpstr>Rockwell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534</cp:revision>
  <dcterms:created xsi:type="dcterms:W3CDTF">2019-09-23T12:06:27Z</dcterms:created>
  <dcterms:modified xsi:type="dcterms:W3CDTF">2024-09-23T08:50:56Z</dcterms:modified>
</cp:coreProperties>
</file>