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950" r:id="rId2"/>
    <p:sldId id="1059" r:id="rId3"/>
    <p:sldId id="1085" r:id="rId4"/>
    <p:sldId id="1087" r:id="rId5"/>
    <p:sldId id="1088" r:id="rId6"/>
    <p:sldId id="1089" r:id="rId7"/>
    <p:sldId id="1090" r:id="rId8"/>
    <p:sldId id="1266" r:id="rId9"/>
    <p:sldId id="1091" r:id="rId10"/>
    <p:sldId id="1253" r:id="rId11"/>
    <p:sldId id="1254" r:id="rId12"/>
    <p:sldId id="1255" r:id="rId13"/>
    <p:sldId id="1224" r:id="rId14"/>
    <p:sldId id="610" r:id="rId15"/>
    <p:sldId id="1025" r:id="rId16"/>
    <p:sldId id="482" r:id="rId17"/>
    <p:sldId id="611" r:id="rId18"/>
    <p:sldId id="1030" r:id="rId19"/>
    <p:sldId id="1252" r:id="rId20"/>
    <p:sldId id="1256" r:id="rId21"/>
    <p:sldId id="1257" r:id="rId22"/>
    <p:sldId id="1258" r:id="rId23"/>
    <p:sldId id="523" r:id="rId24"/>
    <p:sldId id="524" r:id="rId25"/>
    <p:sldId id="526" r:id="rId26"/>
    <p:sldId id="525" r:id="rId27"/>
    <p:sldId id="1259" r:id="rId28"/>
    <p:sldId id="1260" r:id="rId29"/>
    <p:sldId id="1261" r:id="rId30"/>
    <p:sldId id="1262" r:id="rId31"/>
    <p:sldId id="1263" r:id="rId32"/>
    <p:sldId id="1264" r:id="rId33"/>
    <p:sldId id="1265" r:id="rId34"/>
    <p:sldId id="954" r:id="rId35"/>
    <p:sldId id="1171" r:id="rId36"/>
    <p:sldId id="1214" r:id="rId37"/>
    <p:sldId id="1122" r:id="rId38"/>
    <p:sldId id="518" r:id="rId39"/>
    <p:sldId id="522" r:id="rId40"/>
    <p:sldId id="520" r:id="rId41"/>
    <p:sldId id="521" r:id="rId42"/>
    <p:sldId id="94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85"/>
            <p14:sldId id="1087"/>
            <p14:sldId id="1088"/>
            <p14:sldId id="1089"/>
            <p14:sldId id="1090"/>
            <p14:sldId id="1266"/>
            <p14:sldId id="1091"/>
            <p14:sldId id="1253"/>
            <p14:sldId id="1254"/>
            <p14:sldId id="1255"/>
            <p14:sldId id="1224"/>
            <p14:sldId id="610"/>
            <p14:sldId id="1025"/>
            <p14:sldId id="482"/>
            <p14:sldId id="611"/>
            <p14:sldId id="1030"/>
            <p14:sldId id="1252"/>
            <p14:sldId id="1256"/>
            <p14:sldId id="1257"/>
            <p14:sldId id="1258"/>
            <p14:sldId id="523"/>
            <p14:sldId id="524"/>
            <p14:sldId id="526"/>
            <p14:sldId id="525"/>
            <p14:sldId id="1259"/>
            <p14:sldId id="1260"/>
            <p14:sldId id="1261"/>
            <p14:sldId id="1262"/>
            <p14:sldId id="1263"/>
            <p14:sldId id="1264"/>
            <p14:sldId id="1265"/>
            <p14:sldId id="954"/>
            <p14:sldId id="1171"/>
            <p14:sldId id="1214"/>
            <p14:sldId id="1122"/>
            <p14:sldId id="518"/>
            <p14:sldId id="522"/>
            <p14:sldId id="520"/>
            <p14:sldId id="521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17th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Lord I lift Your Name On High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79513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71992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5755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Christ is Enough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Songs;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982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Healer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4873981</a:t>
            </a:r>
          </a:p>
          <a:p>
            <a:r>
              <a:rPr lang="en-GB" sz="1200" dirty="0">
                <a:solidFill>
                  <a:schemeClr val="bg1"/>
                </a:solidFill>
              </a:rPr>
              <a:t>Mike </a:t>
            </a:r>
            <a:r>
              <a:rPr lang="en-GB" sz="1200" dirty="0" err="1">
                <a:solidFill>
                  <a:schemeClr val="bg1"/>
                </a:solidFill>
              </a:rPr>
              <a:t>Guglielmucci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1922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hold my every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calm my raging seas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walk with me through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 all my disease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33359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Pre-Chorus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trust in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trust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539101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DA91F-B340-A3C4-9444-4C5925D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0F4A06-107A-A050-7A0B-4569A40E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 are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portion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more than enough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all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4B4C4-FC62-30CF-1125-36CC658878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6969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E076-247F-7881-25C0-CB84AD70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E4CC58-D79B-60C1-15F2-96D37C1E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Bridge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impossible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hold my world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33D4-D9C9-023B-D4EF-E1A509C9A69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72073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783A-8630-C631-8337-18690B65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5D5B10-253E-B421-DA4B-84FA2D14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 are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my portion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believe You're more than enough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all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25C00-65A5-9643-D7DA-53D0A663FFA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211512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136A-8758-F4CD-35F6-86ABF537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53857-0FA8-B5FD-4175-5A4B1F0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Interlude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enough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all I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1FD53-164F-C796-1E29-A1C7B1F5B9B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93422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None But Jesus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4726186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Brooke Ligertwood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2005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06565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quiet in the stillness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that You are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secret of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there I am restored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 call I won't refuse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Each new day again I'll choose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010600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18643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I’m So Blessed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7167000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Jonathan Smith | Logan Cain | Madison Cain | Matthew West | Taylor Cain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All Essential Music; Be Essential Songs; </a:t>
            </a:r>
            <a:r>
              <a:rPr lang="en-GB" sz="1200" dirty="0" err="1">
                <a:solidFill>
                  <a:schemeClr val="bg1"/>
                </a:solidFill>
              </a:rPr>
              <a:t>Cashagamble</a:t>
            </a:r>
            <a:r>
              <a:rPr lang="en-GB" sz="1200" dirty="0">
                <a:solidFill>
                  <a:schemeClr val="bg1"/>
                </a:solidFill>
              </a:rPr>
              <a:t> Jet Music; Logan Cain Music; Madison Cain Music; Taylor Cain Music; Combustion Five; Third Story House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DA91F-B340-A3C4-9444-4C5925D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0F4A06-107A-A050-7A0B-4569A40E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chaos in confusion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You're sovereign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moment of my weakness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me grace to do Your will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 call I won't delay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my song through all my 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4B4C4-FC62-30CF-1125-36CC658878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30646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783A-8630-C631-8337-18690B65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5D5B10-253E-B421-DA4B-84FA2D14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25C00-65A5-9643-D7DA-53D0A663FFA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57829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E076-247F-7881-25C0-CB84AD70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E4CC58-D79B-60C1-15F2-96D37C1E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Bridge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delight is in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delight is in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33D4-D9C9-023B-D4EF-E1A509C9A69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310798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136A-8758-F4CD-35F6-86ABF537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53857-0FA8-B5FD-4175-5A4B1F0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1FD53-164F-C796-1E29-A1C7B1F5B9B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767585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Trouble knocking at my door today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Worry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steal my joy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win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5108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577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 count the problems that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Hope looks all but gone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when I count the ways You’re good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got me counting all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598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45AA-55D0-AF81-2047-BA0488B3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A9E6C9-FF8A-228A-CCDD-46F88C3CE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4BADD-6C6A-1B32-333B-0D69FF6016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60198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0977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1121</Words>
  <Application>Microsoft Office PowerPoint</Application>
  <PresentationFormat>On-screen Show (4:3)</PresentationFormat>
  <Paragraphs>216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32</cp:revision>
  <dcterms:created xsi:type="dcterms:W3CDTF">2024-09-27T16:56:29Z</dcterms:created>
  <dcterms:modified xsi:type="dcterms:W3CDTF">2024-11-13T16:46:36Z</dcterms:modified>
</cp:coreProperties>
</file>