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2" r:id="rId2"/>
    <p:sldId id="454" r:id="rId3"/>
    <p:sldId id="455" r:id="rId4"/>
    <p:sldId id="457" r:id="rId5"/>
    <p:sldId id="456" r:id="rId6"/>
    <p:sldId id="463" r:id="rId7"/>
    <p:sldId id="458" r:id="rId8"/>
    <p:sldId id="459" r:id="rId9"/>
    <p:sldId id="460" r:id="rId10"/>
    <p:sldId id="461" r:id="rId11"/>
    <p:sldId id="462" r:id="rId12"/>
    <p:sldId id="4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90" y="-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Bless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7206380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Brooke Ligertwood | Cody Carnes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2023 Brandon Lake Music; Brooke Ligertwood Designee; Capitol CMG Paragon; Writer's Roof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6869D-6CAD-9EF3-01FD-12974F768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54CEE4-344C-B59C-C736-F69525F02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 God for He holds the </a:t>
            </a:r>
            <a:r>
              <a:rPr lang="en-GB" sz="3600" dirty="0" err="1">
                <a:solidFill>
                  <a:schemeClr val="bg1"/>
                </a:solidFill>
              </a:rPr>
              <a:t>vict’ry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Bless God for He’s always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 God for He’s always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chance I get I bless Your name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Every chance I get I bless Your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F334A-8846-181A-4AE4-F9CC335A2A80}"/>
              </a:ext>
            </a:extLst>
          </p:cNvPr>
          <p:cNvSpPr txBox="1"/>
          <p:nvPr/>
        </p:nvSpPr>
        <p:spPr>
          <a:xfrm>
            <a:off x="8194495" y="0"/>
            <a:ext cx="914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183183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750AD-7CEE-59A1-0EB0-8DE0AD517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F509A7-119E-C55B-8F57-AB7A39A23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on and praise the Lord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if you love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on and lift your voice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He’s worthy of all our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62C56-5CB3-0CDD-257D-EE027C825571}"/>
              </a:ext>
            </a:extLst>
          </p:cNvPr>
          <p:cNvSpPr txBox="1"/>
          <p:nvPr/>
        </p:nvSpPr>
        <p:spPr>
          <a:xfrm>
            <a:off x="8316416" y="-1481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43666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6C53B-89CB-7F86-910D-C415B921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72D447-60A1-09D4-6F36-219D95EAC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on and bring your offering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if you’ve known His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on and lift up your holy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He’s worthy of all our praise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He’s worthy of all our praise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D5EB7-C08C-4F9A-5954-6BC8445A9047}"/>
              </a:ext>
            </a:extLst>
          </p:cNvPr>
          <p:cNvSpPr txBox="1"/>
          <p:nvPr/>
        </p:nvSpPr>
        <p:spPr>
          <a:xfrm>
            <a:off x="8172400" y="1947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298550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Blessed are those who run to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place their hope and confidence in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won’t forsake them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Blessed are those who seek His face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bend their knee and fix their gaze on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They won’t be shaken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6323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1/11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8838-C0FA-C339-E16F-5A439F07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D7BE0D-C14E-5761-2D6B-4757AD653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on and praise the Lord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if you love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on and lift your voice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He’s worthy of all our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770E6-11E5-F766-740C-162EB63DC923}"/>
              </a:ext>
            </a:extLst>
          </p:cNvPr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5667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91D09-9D12-9403-DF28-2FE616D1D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DE41F-6BDC-916A-4205-946750AC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Blessed are those who walk with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hearts are set on pilgrimage with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They’ll see His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Blessed are those who die to live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joy it is to give it all for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for Him only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all for Your glory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32DDC-277B-2BB1-0C21-7244B3A977BF}"/>
              </a:ext>
            </a:extLst>
          </p:cNvPr>
          <p:cNvSpPr txBox="1"/>
          <p:nvPr/>
        </p:nvSpPr>
        <p:spPr>
          <a:xfrm>
            <a:off x="823589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51580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22C2C-E618-61BF-ECFE-D59B2753A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E489CD-C977-1727-092F-F14A4A904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on and praise the Lord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if you love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on and lift your voice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He’s worthy of all our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4607E-DCA5-A65C-5199-EDDE102ACFCC}"/>
              </a:ext>
            </a:extLst>
          </p:cNvPr>
          <p:cNvSpPr txBox="1"/>
          <p:nvPr/>
        </p:nvSpPr>
        <p:spPr>
          <a:xfrm>
            <a:off x="8388424" y="24046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175172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35DE3-B274-AD1D-AE88-87F4B67A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D3780D-19B1-910F-F5F8-88D5FE262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on and bring your offering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if you’ve known His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on and lift up your holy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He’s worthy of all our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3C34B-3718-CFCC-62E1-1B6B320144BA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106719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7E5BD-2125-1602-8408-6B7C49A7F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E3E246-0DAD-2C25-CFA4-502E18F8B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 God in the sanctuary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 God in the fields of plenty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 God in the darkest valley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chance I get I bless Your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47DD-4F98-9272-756F-80E83EFECD35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366403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FC65F-6319-1DB6-E282-44C4E8ED7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96B40A-4576-5E12-B95E-67B87AD66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 God when my hands are empty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 God with a praise that costs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 God when nobody’s watching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chance I get I bless Your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13681-1347-A03E-CCDC-4AD17D4D0939}"/>
              </a:ext>
            </a:extLst>
          </p:cNvPr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16910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0C18D-98C9-AEDA-F90F-C4266ADC1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2AE24CE-6ADE-B2DE-EAAD-DCD1859E9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 God when the weapon’s forming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 God when the walls are falling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 God </a:t>
            </a:r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He goes before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chance I get I bless Your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D1BAD-6226-C339-2A9E-473F9BE02B66}"/>
              </a:ext>
            </a:extLst>
          </p:cNvPr>
          <p:cNvSpPr txBox="1"/>
          <p:nvPr/>
        </p:nvSpPr>
        <p:spPr>
          <a:xfrm>
            <a:off x="8388424" y="-338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400369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7385</TotalTime>
  <Words>412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2025-06-16T14:21:34Z</dcterms:modified>
</cp:coreProperties>
</file>