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656" r:id="rId2"/>
    <p:sldId id="657" r:id="rId3"/>
    <p:sldId id="1227" r:id="rId4"/>
    <p:sldId id="661" r:id="rId5"/>
    <p:sldId id="658" r:id="rId6"/>
    <p:sldId id="1228" r:id="rId7"/>
    <p:sldId id="659" r:id="rId8"/>
    <p:sldId id="1231" r:id="rId9"/>
    <p:sldId id="1232" r:id="rId10"/>
    <p:sldId id="660" r:id="rId11"/>
    <p:sldId id="1233" r:id="rId12"/>
    <p:sldId id="1234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578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09/06/2025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New Name Written Down In Glory</a:t>
            </a: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7125340</a:t>
            </a:r>
          </a:p>
          <a:p>
            <a:r>
              <a:rPr lang="en-GB" sz="1200" dirty="0">
                <a:solidFill>
                  <a:schemeClr val="bg1"/>
                </a:solidFill>
              </a:rPr>
              <a:t>Charity Gayle | David Gentiles | Denita Gibbs | The Emerging Sound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2018 New Hope Road Music; Tent Peg Music; The Emerging Sound Publishing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</p:txBody>
      </p:sp>
    </p:spTree>
    <p:extLst>
      <p:ext uri="{BB962C8B-B14F-4D97-AF65-F5344CB8AC3E}">
        <p14:creationId xmlns:p14="http://schemas.microsoft.com/office/powerpoint/2010/main" val="11410579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am who I am</a:t>
            </a:r>
          </a:p>
          <a:p>
            <a:r>
              <a:rPr lang="en-GB" sz="4000" dirty="0">
                <a:solidFill>
                  <a:schemeClr val="bg1"/>
                </a:solidFill>
              </a:rPr>
              <a:t>Because the I AM tells me who I am</a:t>
            </a:r>
          </a:p>
          <a:p>
            <a:br>
              <a:rPr lang="en-GB" sz="4000" dirty="0">
                <a:solidFill>
                  <a:schemeClr val="bg1"/>
                </a:solidFill>
              </a:rPr>
            </a:br>
            <a:r>
              <a:rPr lang="en-GB" sz="40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20530" y="-1494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9/11</a:t>
            </a:r>
          </a:p>
        </p:txBody>
      </p:sp>
    </p:spTree>
    <p:extLst>
      <p:ext uri="{BB962C8B-B14F-4D97-AF65-F5344CB8AC3E}">
        <p14:creationId xmlns:p14="http://schemas.microsoft.com/office/powerpoint/2010/main" val="3141125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523AB4-FDBE-6E86-640C-1142A82182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D5D1E05-0544-6815-DA20-AA3715B741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a new name written down in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it’s mine yes it’s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I’ve met the author of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He’s mine yes He’s mine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ED8695-EC95-3EF5-4A97-4CC730D5F830}"/>
              </a:ext>
            </a:extLst>
          </p:cNvPr>
          <p:cNvSpPr txBox="1"/>
          <p:nvPr/>
        </p:nvSpPr>
        <p:spPr>
          <a:xfrm>
            <a:off x="8388424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10/11</a:t>
            </a:r>
          </a:p>
        </p:txBody>
      </p:sp>
    </p:spTree>
    <p:extLst>
      <p:ext uri="{BB962C8B-B14F-4D97-AF65-F5344CB8AC3E}">
        <p14:creationId xmlns:p14="http://schemas.microsoft.com/office/powerpoint/2010/main" val="3274948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D085B1-0BF3-C32B-54DB-A0F1DDDC66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8F3DF63B-3604-79FE-DA61-ECE17EDF0D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And He's mine yes He's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He's mine yes He's mine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FB86423-3C42-1D1D-C28B-410488510C09}"/>
              </a:ext>
            </a:extLst>
          </p:cNvPr>
          <p:cNvSpPr txBox="1"/>
          <p:nvPr/>
        </p:nvSpPr>
        <p:spPr>
          <a:xfrm>
            <a:off x="8388424" y="0"/>
            <a:ext cx="9396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11/11</a:t>
            </a:r>
          </a:p>
        </p:txBody>
      </p:sp>
    </p:spTree>
    <p:extLst>
      <p:ext uri="{BB962C8B-B14F-4D97-AF65-F5344CB8AC3E}">
        <p14:creationId xmlns:p14="http://schemas.microsoft.com/office/powerpoint/2010/main" val="24881308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I was lost in shame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Could not get past my blame</a:t>
            </a:r>
          </a:p>
          <a:p>
            <a:r>
              <a:rPr lang="en-GB" sz="3600" dirty="0" err="1">
                <a:solidFill>
                  <a:schemeClr val="bg1"/>
                </a:solidFill>
              </a:rPr>
              <a:t>'Til</a:t>
            </a:r>
            <a:r>
              <a:rPr lang="en-GB" sz="3600" dirty="0">
                <a:solidFill>
                  <a:schemeClr val="bg1"/>
                </a:solidFill>
              </a:rPr>
              <a:t> He called my name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so glad He changed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1/11</a:t>
            </a:r>
          </a:p>
        </p:txBody>
      </p:sp>
    </p:spTree>
    <p:extLst>
      <p:ext uri="{BB962C8B-B14F-4D97-AF65-F5344CB8AC3E}">
        <p14:creationId xmlns:p14="http://schemas.microsoft.com/office/powerpoint/2010/main" val="3477359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F719FA-A440-CBC2-9F6F-00E858660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0EBF4FF-D73F-0368-0A47-8DD10FB69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Darkness held me down 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Jesus pulled me out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no longer bound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so glad He saved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96B425B-D41C-24DD-3A5F-EBB18770A7BC}"/>
              </a:ext>
            </a:extLst>
          </p:cNvPr>
          <p:cNvSpPr txBox="1"/>
          <p:nvPr/>
        </p:nvSpPr>
        <p:spPr>
          <a:xfrm>
            <a:off x="8460432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2/11</a:t>
            </a:r>
          </a:p>
        </p:txBody>
      </p:sp>
    </p:spTree>
    <p:extLst>
      <p:ext uri="{BB962C8B-B14F-4D97-AF65-F5344CB8AC3E}">
        <p14:creationId xmlns:p14="http://schemas.microsoft.com/office/powerpoint/2010/main" val="5371334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See I’m now a new creation in Christ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old has gone there’s new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live by faith not by sight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35790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3/11</a:t>
            </a:r>
          </a:p>
        </p:txBody>
      </p:sp>
    </p:spTree>
    <p:extLst>
      <p:ext uri="{BB962C8B-B14F-4D97-AF65-F5344CB8AC3E}">
        <p14:creationId xmlns:p14="http://schemas.microsoft.com/office/powerpoint/2010/main" val="2793727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a new name written down in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it’s mine yes it’s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I’ve met the author of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He’s mine yes He’s mine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4/11</a:t>
            </a:r>
          </a:p>
        </p:txBody>
      </p:sp>
    </p:spTree>
    <p:extLst>
      <p:ext uri="{BB962C8B-B14F-4D97-AF65-F5344CB8AC3E}">
        <p14:creationId xmlns:p14="http://schemas.microsoft.com/office/powerpoint/2010/main" val="19753352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B7801-58DA-2574-9CF4-2707124027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E02BABF-8956-7384-68EA-DF1D63497C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Sin had left me blind </a:t>
            </a:r>
          </a:p>
          <a:p>
            <a:r>
              <a:rPr lang="en-GB" sz="3600" dirty="0">
                <a:solidFill>
                  <a:schemeClr val="bg1"/>
                </a:solidFill>
              </a:rPr>
              <a:t>But Jesus opened my eyes</a:t>
            </a:r>
          </a:p>
          <a:p>
            <a:r>
              <a:rPr lang="en-GB" sz="3600" dirty="0">
                <a:solidFill>
                  <a:schemeClr val="bg1"/>
                </a:solidFill>
              </a:rPr>
              <a:t>Now I see the light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I’m so glad He changed 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1D67F3-9193-41CE-932D-DB11C54E4C22}"/>
              </a:ext>
            </a:extLst>
          </p:cNvPr>
          <p:cNvSpPr txBox="1"/>
          <p:nvPr/>
        </p:nvSpPr>
        <p:spPr>
          <a:xfrm>
            <a:off x="8291033" y="-14941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5/11</a:t>
            </a:r>
          </a:p>
        </p:txBody>
      </p:sp>
    </p:spTree>
    <p:extLst>
      <p:ext uri="{BB962C8B-B14F-4D97-AF65-F5344CB8AC3E}">
        <p14:creationId xmlns:p14="http://schemas.microsoft.com/office/powerpoint/2010/main" val="13544915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1520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Now I’m walking free 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I’ve got the victory</a:t>
            </a:r>
          </a:p>
          <a:p>
            <a:r>
              <a:rPr lang="en-GB" sz="4000" dirty="0">
                <a:solidFill>
                  <a:schemeClr val="bg1"/>
                </a:solidFill>
              </a:rPr>
              <a:t>See it’s all over 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I’m so glad He changed 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6/11</a:t>
            </a:r>
          </a:p>
        </p:txBody>
      </p:sp>
    </p:spTree>
    <p:extLst>
      <p:ext uri="{BB962C8B-B14F-4D97-AF65-F5344CB8AC3E}">
        <p14:creationId xmlns:p14="http://schemas.microsoft.com/office/powerpoint/2010/main" val="24146635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C3FF51-6230-F9BC-EE38-934C8CA09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ADFDB1A-5A70-183D-912D-3CD54328BFA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3528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See I’m now a new creation in Christ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The old has gone there’s new life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live by faith not by sight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94BDD-0A68-8567-3646-D0B899124A0C}"/>
              </a:ext>
            </a:extLst>
          </p:cNvPr>
          <p:cNvSpPr txBox="1"/>
          <p:nvPr/>
        </p:nvSpPr>
        <p:spPr>
          <a:xfrm>
            <a:off x="8335790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7/11</a:t>
            </a:r>
          </a:p>
        </p:txBody>
      </p:sp>
    </p:spTree>
    <p:extLst>
      <p:ext uri="{BB962C8B-B14F-4D97-AF65-F5344CB8AC3E}">
        <p14:creationId xmlns:p14="http://schemas.microsoft.com/office/powerpoint/2010/main" val="32371021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F36EB-714A-52F4-E404-7A5B0F432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8FE413-2EBD-4B18-FA06-97BC70ED20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520" y="692696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There is a new name written down in glory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it’s mine yes it’s mine</a:t>
            </a:r>
          </a:p>
          <a:p>
            <a:r>
              <a:rPr lang="en-GB" sz="3600" dirty="0">
                <a:solidFill>
                  <a:schemeClr val="bg1"/>
                </a:solidFill>
              </a:rPr>
              <a:t>I’ve met the author of my story</a:t>
            </a:r>
          </a:p>
          <a:p>
            <a:r>
              <a:rPr lang="en-GB" sz="3600" dirty="0">
                <a:solidFill>
                  <a:schemeClr val="bg1"/>
                </a:solidFill>
              </a:rPr>
              <a:t>And He’s mine yes He’s mine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08DF43E-8792-B816-1E35-B9D64EC1E8C9}"/>
              </a:ext>
            </a:extLst>
          </p:cNvPr>
          <p:cNvSpPr txBox="1"/>
          <p:nvPr/>
        </p:nvSpPr>
        <p:spPr>
          <a:xfrm>
            <a:off x="8388424" y="0"/>
            <a:ext cx="7841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8/11</a:t>
            </a:r>
          </a:p>
        </p:txBody>
      </p:sp>
    </p:spTree>
    <p:extLst>
      <p:ext uri="{BB962C8B-B14F-4D97-AF65-F5344CB8AC3E}">
        <p14:creationId xmlns:p14="http://schemas.microsoft.com/office/powerpoint/2010/main" val="36073267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758</TotalTime>
  <Words>308</Words>
  <Application>Microsoft Office PowerPoint</Application>
  <PresentationFormat>On-screen Show (4:3)</PresentationFormat>
  <Paragraphs>55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75</cp:revision>
  <dcterms:created xsi:type="dcterms:W3CDTF">2019-09-23T12:06:27Z</dcterms:created>
  <dcterms:modified xsi:type="dcterms:W3CDTF">2025-06-09T10:05:24Z</dcterms:modified>
</cp:coreProperties>
</file>