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422" r:id="rId3"/>
    <p:sldId id="388" r:id="rId4"/>
    <p:sldId id="389" r:id="rId5"/>
    <p:sldId id="39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Way Maker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7115744</a:t>
            </a:r>
          </a:p>
          <a:p>
            <a:r>
              <a:rPr lang="en-GB" sz="1200" dirty="0" err="1"/>
              <a:t>Osinachi</a:t>
            </a:r>
            <a:r>
              <a:rPr lang="en-GB" sz="1200" dirty="0"/>
              <a:t> </a:t>
            </a:r>
            <a:r>
              <a:rPr lang="en-GB" sz="1200" dirty="0" err="1"/>
              <a:t>Kalu</a:t>
            </a:r>
            <a:r>
              <a:rPr lang="en-GB" sz="1200" dirty="0"/>
              <a:t> </a:t>
            </a:r>
            <a:r>
              <a:rPr lang="en-GB" sz="1200" dirty="0" err="1"/>
              <a:t>Okoro</a:t>
            </a:r>
            <a:r>
              <a:rPr lang="en-GB" sz="1200" dirty="0"/>
              <a:t> </a:t>
            </a:r>
            <a:r>
              <a:rPr lang="en-GB" sz="1200" dirty="0" err="1"/>
              <a:t>Egbu</a:t>
            </a:r>
            <a:endParaRPr lang="en-GB" sz="1200" dirty="0"/>
          </a:p>
          <a:p>
            <a:r>
              <a:rPr lang="en-GB" sz="1200" dirty="0"/>
              <a:t>© 2016 Integrity Music Europe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here moving in our midst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worship You I worship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are here working in this place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here touching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heart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worship You I worship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are here healing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heart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8616" y="764704"/>
            <a:ext cx="8856984" cy="666936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here turning lives around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worship You I worship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are here mending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heart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worship You yeah I worship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9036496" cy="666936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That is who You are     x4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Even when I don't see it You're working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Even when I don't feel it You're working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never stop You never stop working		    x2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241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2025-06-16T13:47:52Z</dcterms:modified>
</cp:coreProperties>
</file>