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467" r:id="rId5"/>
    <p:sldId id="474" r:id="rId6"/>
    <p:sldId id="460" r:id="rId7"/>
    <p:sldId id="461" r:id="rId8"/>
    <p:sldId id="462" r:id="rId9"/>
    <p:sldId id="463" r:id="rId10"/>
    <p:sldId id="464" r:id="rId11"/>
    <p:sldId id="479" r:id="rId12"/>
    <p:sldId id="480" r:id="rId13"/>
    <p:sldId id="481" r:id="rId14"/>
    <p:sldId id="453" r:id="rId15"/>
    <p:sldId id="447" r:id="rId16"/>
    <p:sldId id="448" r:id="rId17"/>
    <p:sldId id="449" r:id="rId18"/>
    <p:sldId id="450" r:id="rId19"/>
    <p:sldId id="421" r:id="rId20"/>
    <p:sldId id="477" r:id="rId21"/>
    <p:sldId id="478" r:id="rId22"/>
    <p:sldId id="482" r:id="rId23"/>
    <p:sldId id="483" r:id="rId24"/>
    <p:sldId id="476" r:id="rId25"/>
    <p:sldId id="422" r:id="rId26"/>
    <p:sldId id="484" r:id="rId27"/>
    <p:sldId id="389" r:id="rId28"/>
    <p:sldId id="390" r:id="rId29"/>
    <p:sldId id="485" r:id="rId30"/>
    <p:sldId id="4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53BB-15D8-4F76-B820-77D6D13D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07-11-2021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Lord I Lift Your Name On High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117947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Rick Founds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1989 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Christ 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3350395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38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38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38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in the ground His body lay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of the world by darkness slain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bursting forth in glorious Day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from the grave He rose again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as He stands in victory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Sin's curse has lost its grip on me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 am His and He is mine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38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38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>
              <a:solidFill>
                <a:schemeClr val="bg1"/>
              </a:solidFill>
            </a:endParaRPr>
          </a:p>
          <a:p>
            <a:r>
              <a:rPr lang="en-GB" sz="9600" dirty="0" err="1">
                <a:solidFill>
                  <a:schemeClr val="bg1"/>
                </a:solidFill>
              </a:rPr>
              <a:t>Conerstone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07640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50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1912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Ever Be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7030065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Bobby Strand | Chris Greely | Gabriel Wilson | </a:t>
            </a:r>
            <a:r>
              <a:rPr lang="en-GB" sz="1200" dirty="0" err="1">
                <a:solidFill>
                  <a:schemeClr val="bg1"/>
                </a:solidFill>
              </a:rPr>
              <a:t>Kalley</a:t>
            </a:r>
            <a:r>
              <a:rPr lang="en-GB" sz="1200" dirty="0">
                <a:solidFill>
                  <a:schemeClr val="bg1"/>
                </a:solidFill>
              </a:rPr>
              <a:t> Heiligenthal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299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love is devoted like a ring of solid gold</a:t>
            </a:r>
          </a:p>
          <a:p>
            <a:r>
              <a:rPr lang="en-GB" sz="4400" dirty="0">
                <a:solidFill>
                  <a:schemeClr val="bg1"/>
                </a:solidFill>
              </a:rPr>
              <a:t>Like a vow that is tested like a covenant of old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is enduring through the winter rain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beyond the horizon with mercy for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Faithful You have been and faithful You will be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pledge Yourself to me and it’s why I sing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8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800" dirty="0">
                <a:solidFill>
                  <a:schemeClr val="bg1"/>
                </a:solidFill>
              </a:rPr>
              <a:t>Ever be on my lips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044667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Father the orphan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kindness makes us whole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shoulder our weakness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Your strength becomes our 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You’re making me like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Clothing me in white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Bringing beauty from ashes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You will have Your bride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Free of all her guilt and rid of all her shame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known by her true name and it’s why I sing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 will be praised You will be praised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With angels and saints we sing worthy are You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 will be praised You will be praised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With angels and saints we sing worthy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405037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And it’s why I sing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55810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1203</Words>
  <Application>Microsoft Office PowerPoint</Application>
  <PresentationFormat>On-screen Show (4:3)</PresentationFormat>
  <Paragraphs>202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87</cp:revision>
  <dcterms:created xsi:type="dcterms:W3CDTF">2019-09-23T12:06:27Z</dcterms:created>
  <dcterms:modified xsi:type="dcterms:W3CDTF">2021-11-05T21:36:52Z</dcterms:modified>
</cp:coreProperties>
</file>