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56" r:id="rId2"/>
    <p:sldId id="657" r:id="rId3"/>
    <p:sldId id="658" r:id="rId4"/>
    <p:sldId id="659" r:id="rId5"/>
    <p:sldId id="660" r:id="rId6"/>
    <p:sldId id="661" r:id="rId7"/>
    <p:sldId id="6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Once Again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1564362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1995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Christ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think upon Your sacrifice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became nothing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Poured out to death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Many times I've wondered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At Your gift of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in that place 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in that place once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look upon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 died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humbled by Your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broken inside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thank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pour out my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33827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Now 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Exalted to the highest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King of the heavens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one day I'll bow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for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marvel at this saving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full of praise 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full of praise once again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429850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look upon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 died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humbled by Your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broken inside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thank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pour out my life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8893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Thank You for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Thank You for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Thank You for the cross my Friend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50977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Once again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look upon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You died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humbled by Your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I'm broken inside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thank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Once again I pour out my life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623991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229</Words>
  <Application>Microsoft Office PowerPoint</Application>
  <PresentationFormat>On-screen Show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2024-09-22T07:05:08Z</dcterms:modified>
</cp:coreProperties>
</file>