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950" r:id="rId2"/>
    <p:sldId id="453" r:id="rId3"/>
    <p:sldId id="447" r:id="rId4"/>
    <p:sldId id="448" r:id="rId5"/>
    <p:sldId id="449" r:id="rId6"/>
    <p:sldId id="450" r:id="rId7"/>
    <p:sldId id="451" r:id="rId8"/>
    <p:sldId id="452" r:id="rId9"/>
    <p:sldId id="670" r:id="rId10"/>
    <p:sldId id="671" r:id="rId11"/>
    <p:sldId id="672" r:id="rId12"/>
    <p:sldId id="673" r:id="rId13"/>
    <p:sldId id="674" r:id="rId14"/>
    <p:sldId id="512" r:id="rId15"/>
    <p:sldId id="513" r:id="rId16"/>
    <p:sldId id="514" r:id="rId17"/>
    <p:sldId id="1219" r:id="rId18"/>
    <p:sldId id="1220" r:id="rId19"/>
    <p:sldId id="1221" r:id="rId20"/>
    <p:sldId id="1222" r:id="rId21"/>
    <p:sldId id="1223" r:id="rId22"/>
    <p:sldId id="1227" r:id="rId23"/>
    <p:sldId id="1232" r:id="rId24"/>
    <p:sldId id="1233" r:id="rId25"/>
    <p:sldId id="1228" r:id="rId26"/>
    <p:sldId id="1234" r:id="rId27"/>
    <p:sldId id="518" r:id="rId28"/>
    <p:sldId id="520" r:id="rId29"/>
    <p:sldId id="521" r:id="rId30"/>
    <p:sldId id="522" r:id="rId31"/>
    <p:sldId id="838" r:id="rId32"/>
    <p:sldId id="840" r:id="rId33"/>
    <p:sldId id="524" r:id="rId34"/>
    <p:sldId id="841" r:id="rId35"/>
    <p:sldId id="842" r:id="rId36"/>
    <p:sldId id="843" r:id="rId37"/>
    <p:sldId id="525" r:id="rId38"/>
    <p:sldId id="438" r:id="rId39"/>
    <p:sldId id="439" r:id="rId40"/>
    <p:sldId id="440" r:id="rId41"/>
    <p:sldId id="441" r:id="rId42"/>
    <p:sldId id="442" r:id="rId43"/>
    <p:sldId id="443" r:id="rId44"/>
    <p:sldId id="444" r:id="rId45"/>
    <p:sldId id="445" r:id="rId46"/>
    <p:sldId id="1244" r:id="rId47"/>
    <p:sldId id="1245" r:id="rId48"/>
    <p:sldId id="1246" r:id="rId49"/>
    <p:sldId id="1247" r:id="rId50"/>
    <p:sldId id="1248" r:id="rId51"/>
    <p:sldId id="1249" r:id="rId52"/>
    <p:sldId id="1250" r:id="rId53"/>
    <p:sldId id="656" r:id="rId54"/>
    <p:sldId id="657" r:id="rId55"/>
    <p:sldId id="661" r:id="rId56"/>
    <p:sldId id="658" r:id="rId57"/>
    <p:sldId id="659" r:id="rId58"/>
    <p:sldId id="660" r:id="rId59"/>
    <p:sldId id="713" r:id="rId60"/>
    <p:sldId id="1225" r:id="rId61"/>
    <p:sldId id="1251" r:id="rId62"/>
    <p:sldId id="1252" r:id="rId63"/>
    <p:sldId id="1253" r:id="rId64"/>
    <p:sldId id="1254" r:id="rId65"/>
    <p:sldId id="1255" r:id="rId66"/>
    <p:sldId id="1256" r:id="rId67"/>
    <p:sldId id="662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453"/>
            <p14:sldId id="447"/>
            <p14:sldId id="448"/>
            <p14:sldId id="449"/>
            <p14:sldId id="450"/>
            <p14:sldId id="451"/>
            <p14:sldId id="452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1219"/>
            <p14:sldId id="1220"/>
            <p14:sldId id="1221"/>
            <p14:sldId id="1222"/>
            <p14:sldId id="1223"/>
            <p14:sldId id="1227"/>
            <p14:sldId id="1232"/>
            <p14:sldId id="1233"/>
            <p14:sldId id="1228"/>
            <p14:sldId id="1234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1244"/>
            <p14:sldId id="1245"/>
            <p14:sldId id="1246"/>
            <p14:sldId id="1247"/>
            <p14:sldId id="1248"/>
            <p14:sldId id="1249"/>
            <p14:sldId id="1250"/>
            <p14:sldId id="656"/>
            <p14:sldId id="657"/>
            <p14:sldId id="661"/>
            <p14:sldId id="658"/>
            <p14:sldId id="659"/>
            <p14:sldId id="660"/>
            <p14:sldId id="713"/>
            <p14:sldId id="1225"/>
            <p14:sldId id="1251"/>
            <p14:sldId id="1252"/>
            <p14:sldId id="1253"/>
            <p14:sldId id="1254"/>
            <p14:sldId id="1255"/>
            <p14:sldId id="1256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82265" autoAdjust="0"/>
  </p:normalViewPr>
  <p:slideViewPr>
    <p:cSldViewPr>
      <p:cViewPr varScale="1">
        <p:scale>
          <a:sx n="96" d="100"/>
          <a:sy n="96" d="100"/>
        </p:scale>
        <p:origin x="21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Rochester/Peninsula Plus Communities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22nd September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the Word at the beginning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One with God the Lord Most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hidden glory in creation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didn't want heaven without 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So Jesus You brought heaven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86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Death could not hold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veil tore before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heavens are roaring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praise of Your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have no rival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no equal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and forever God You reign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kingdom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02" y="692696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can stand against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1963100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Once Again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1564362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129831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think upon Your sacrifice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became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Poured out to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Many times I've wondered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At Your gift of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in that place 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in that place once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79737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33827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Now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Exalted to the highest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King of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one day I'll bow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for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marvel at this saving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full of praise 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full of praise once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429850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889320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 for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Thank You for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Thank You for the cross my Friend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0977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239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11198</TotalTime>
  <Words>2548</Words>
  <Application>Microsoft Office PowerPoint</Application>
  <PresentationFormat>On-screen Show (4:3)</PresentationFormat>
  <Paragraphs>418</Paragraphs>
  <Slides>67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537</cp:revision>
  <dcterms:created xsi:type="dcterms:W3CDTF">2019-09-23T12:06:27Z</dcterms:created>
  <dcterms:modified xsi:type="dcterms:W3CDTF">2024-09-22T07:06:28Z</dcterms:modified>
</cp:coreProperties>
</file>